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1"/>
  </p:sldMasterIdLst>
  <p:notesMasterIdLst>
    <p:notesMasterId r:id="rId2"/>
  </p:notesMasterIdLst>
  <p:sldIdLst>
    <p:sldId id="890" r:id="rId3"/>
    <p:sldId id="895" r:id="rId4"/>
    <p:sldId id="865" r:id="rId5"/>
    <p:sldId id="867" r:id="rId6"/>
    <p:sldId id="868" r:id="rId7"/>
    <p:sldId id="871" r:id="rId8"/>
    <p:sldId id="915" r:id="rId9"/>
    <p:sldId id="874" r:id="rId10"/>
    <p:sldId id="876" r:id="rId11"/>
    <p:sldId id="891" r:id="rId12"/>
    <p:sldId id="879" r:id="rId13"/>
    <p:sldId id="869" r:id="rId14"/>
    <p:sldId id="882" r:id="rId15"/>
    <p:sldId id="870" r:id="rId16"/>
    <p:sldId id="872" r:id="rId17"/>
    <p:sldId id="881" r:id="rId18"/>
    <p:sldId id="880" r:id="rId19"/>
    <p:sldId id="886" r:id="rId20"/>
    <p:sldId id="887" r:id="rId21"/>
    <p:sldId id="936" r:id="rId22"/>
    <p:sldId id="875" r:id="rId23"/>
    <p:sldId id="896" r:id="rId24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424" autoAdjust="0"/>
  </p:normalViewPr>
  <p:slideViewPr>
    <p:cSldViewPr snapToGrid="0">
      <p:cViewPr varScale="1">
        <p:scale>
          <a:sx n="112" d="100"/>
          <a:sy n="112" d="100"/>
        </p:scale>
        <p:origin x="138" y="108"/>
      </p:cViewPr>
      <p:guideLst>
        <p:guide orient="horz" pos="2197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720"/>
    </p:cViewPr>
  </p:sorter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tags" Target="tags/tag2.xml" /><Relationship Id="rId26" Type="http://schemas.openxmlformats.org/officeDocument/2006/relationships/presProps" Target="presProps.xml" /><Relationship Id="rId27" Type="http://schemas.openxmlformats.org/officeDocument/2006/relationships/viewProps" Target="viewProps.xml" /><Relationship Id="rId28" Type="http://schemas.openxmlformats.org/officeDocument/2006/relationships/theme" Target="theme/theme1.xml" /><Relationship Id="rId29" Type="http://schemas.openxmlformats.org/officeDocument/2006/relationships/tableStyles" Target="tableStyles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68117-D6FF-463C-B4DD-E7B297A7DC7B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CE48B-B581-41B6-935D-38E91432817F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CE48B-B581-41B6-935D-38E91432817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914FD6-AA50-4145-84A6-A2E643B47976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C5A78A-892E-4FB5-926D-4D7E012A1BFC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image" Target="../media/image1.png" /><Relationship Id="rId15" Type="http://schemas.microsoft.com/office/2007/relationships/hdphoto" Target="../media/image2.wdp" /><Relationship Id="rId16" Type="http://schemas.openxmlformats.org/officeDocument/2006/relationships/image" Target="file:///D:\qq&#25991;&#20214;\712321467\Image\C2C\Image2\%7b75232B38-A165-1FB7-499C-2E1C792CACB5%7d.png" TargetMode="External" /><Relationship Id="rId17" Type="http://schemas.openxmlformats.org/officeDocument/2006/relationships/image" Target="../media/image3.png" /><Relationship Id="rId18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-72248"/>
            <a:ext cx="12395200" cy="6993748"/>
          </a:xfrm>
          <a:prstGeom prst="rect">
            <a:avLst/>
          </a:prstGeom>
        </p:spPr>
      </p:pic>
      <p:pic>
        <p:nvPicPr>
          <p:cNvPr id="8" name="图片 1073743875" descr="学科网 zxxk.com"/>
          <p:cNvPicPr>
            <a:picLocks noChangeAspect="1"/>
          </p:cNvPicPr>
          <p:nvPr/>
        </p:nvPicPr>
        <p:blipFill>
          <a:blip r:embed="rId17" r:link="rId1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4.png" /><Relationship Id="rId4" Type="http://schemas.openxmlformats.org/officeDocument/2006/relationships/image" Target="../media/image5.png" /><Relationship Id="rId5" Type="http://schemas.openxmlformats.org/officeDocument/2006/relationships/image" Target="../media/image6.png" /><Relationship Id="rId6" Type="http://schemas.microsoft.com/office/2007/relationships/hdphoto" Target="../media/image7.wdp" /><Relationship Id="rId7" Type="http://schemas.openxmlformats.org/officeDocument/2006/relationships/tags" Target="../tags/tag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7.png" /><Relationship Id="rId4" Type="http://schemas.openxmlformats.org/officeDocument/2006/relationships/image" Target="../media/image11.png" /><Relationship Id="rId5" Type="http://schemas.openxmlformats.org/officeDocument/2006/relationships/image" Target="../media/image15.png" /><Relationship Id="rId6" Type="http://schemas.openxmlformats.org/officeDocument/2006/relationships/image" Target="../media/image16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24.png" /><Relationship Id="rId4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9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25.png" /><Relationship Id="rId4" Type="http://schemas.openxmlformats.org/officeDocument/2006/relationships/image" Target="../media/image26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27.jpeg" /><Relationship Id="rId4" Type="http://schemas.openxmlformats.org/officeDocument/2006/relationships/image" Target="../media/image28.jpeg" /><Relationship Id="rId5" Type="http://schemas.openxmlformats.org/officeDocument/2006/relationships/image" Target="../media/image29.jpeg" /><Relationship Id="rId6" Type="http://schemas.openxmlformats.org/officeDocument/2006/relationships/image" Target="../media/image11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1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30.png" /><Relationship Id="rId4" Type="http://schemas.openxmlformats.org/officeDocument/2006/relationships/image" Target="../media/image31.png" /><Relationship Id="rId5" Type="http://schemas.openxmlformats.org/officeDocument/2006/relationships/image" Target="../media/image32.jpeg" /><Relationship Id="rId6" Type="http://schemas.openxmlformats.org/officeDocument/2006/relationships/image" Target="../media/image33.png" /><Relationship Id="rId7" Type="http://schemas.openxmlformats.org/officeDocument/2006/relationships/image" Target="../media/image11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34.png" /><Relationship Id="rId4" Type="http://schemas.openxmlformats.org/officeDocument/2006/relationships/image" Target="../media/image35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36.png" /><Relationship Id="rId4" Type="http://schemas.openxmlformats.org/officeDocument/2006/relationships/image" Target="../media/image37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38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8.png" /><Relationship Id="rId4" Type="http://schemas.openxmlformats.org/officeDocument/2006/relationships/image" Target="../media/image9.png" /><Relationship Id="rId5" Type="http://schemas.openxmlformats.org/officeDocument/2006/relationships/image" Target="../media/image10.png" /><Relationship Id="rId6" Type="http://schemas.openxmlformats.org/officeDocument/2006/relationships/image" Target="../media/image11.png" /><Relationship Id="rId7" Type="http://schemas.openxmlformats.org/officeDocument/2006/relationships/image" Target="../media/image1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39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40.png" /><Relationship Id="rId4" Type="http://schemas.openxmlformats.org/officeDocument/2006/relationships/image" Target="../media/image1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4.png" /><Relationship Id="rId4" Type="http://schemas.openxmlformats.org/officeDocument/2006/relationships/image" Target="../media/image5.png" /><Relationship Id="rId5" Type="http://schemas.openxmlformats.org/officeDocument/2006/relationships/image" Target="../media/image6.png" /><Relationship Id="rId6" Type="http://schemas.microsoft.com/office/2007/relationships/hdphoto" Target="../media/image7.wdp" /><Relationship Id="rId7" Type="http://schemas.openxmlformats.org/officeDocument/2006/relationships/image" Target="../media/image41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8.png" /><Relationship Id="rId4" Type="http://schemas.openxmlformats.org/officeDocument/2006/relationships/image" Target="../media/image9.png" /><Relationship Id="rId5" Type="http://schemas.openxmlformats.org/officeDocument/2006/relationships/image" Target="../media/image10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3.png" /><Relationship Id="rId4" Type="http://schemas.openxmlformats.org/officeDocument/2006/relationships/image" Target="../media/image14.png" /><Relationship Id="rId5" Type="http://schemas.openxmlformats.org/officeDocument/2006/relationships/image" Target="../media/image11.png" /><Relationship Id="rId6" Type="http://schemas.openxmlformats.org/officeDocument/2006/relationships/image" Target="../media/image15.png" /><Relationship Id="rId7" Type="http://schemas.openxmlformats.org/officeDocument/2006/relationships/image" Target="../media/image16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17.png" /><Relationship Id="rId4" Type="http://schemas.openxmlformats.org/officeDocument/2006/relationships/image" Target="../media/image11.png" /><Relationship Id="rId5" Type="http://schemas.openxmlformats.org/officeDocument/2006/relationships/image" Target="../media/image15.png" /><Relationship Id="rId6" Type="http://schemas.openxmlformats.org/officeDocument/2006/relationships/image" Target="../media/image16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18.png" /><Relationship Id="rId4" Type="http://schemas.openxmlformats.org/officeDocument/2006/relationships/image" Target="../media/image11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20.png" /><Relationship Id="rId4" Type="http://schemas.openxmlformats.org/officeDocument/2006/relationships/image" Target="../media/image21.png" /><Relationship Id="rId5" Type="http://schemas.openxmlformats.org/officeDocument/2006/relationships/image" Target="../media/image11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22.png" /><Relationship Id="rId4" Type="http://schemas.openxmlformats.org/officeDocument/2006/relationships/image" Target="../media/image23.png" /><Relationship Id="rId5" Type="http://schemas.openxmlformats.org/officeDocument/2006/relationships/image" Target="../media/image11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 descr="C:\Users\Maibenben\Desktop\未标题-1 副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68" y="-6314"/>
            <a:ext cx="12199167" cy="686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ibenben\Desktop\av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7535" y="-365143"/>
            <a:ext cx="10725932" cy="71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E:\PPT改稿\中国风\未标题-62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4405" y="2182848"/>
            <a:ext cx="1603865" cy="14779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rot="16200000">
            <a:off x="2909139" y="2514203"/>
            <a:ext cx="859790" cy="40100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4400" spc="300">
                <a:solidFill>
                  <a:srgbClr val="F9E7C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7B Unit 2 </a:t>
            </a:r>
            <a:r>
              <a:rPr lang="zh-CN" altLang="en-US" sz="4400" spc="300">
                <a:solidFill>
                  <a:srgbClr val="F9E7C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基础</a:t>
            </a:r>
            <a:endParaRPr lang="zh-CN" altLang="en-US" sz="4400" spc="300">
              <a:solidFill>
                <a:srgbClr val="F9E7C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001770" y="2405688"/>
            <a:ext cx="0" cy="1606223"/>
          </a:xfrm>
          <a:prstGeom prst="line">
            <a:avLst/>
          </a:prstGeom>
          <a:ln w="254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9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Picture 2" descr="C:\Users\Maibenben\Desktop\vfs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97240" y="-1"/>
            <a:ext cx="1251624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111686" y="1979108"/>
            <a:ext cx="5131114" cy="2757741"/>
            <a:chOff x="7111686" y="1979108"/>
            <a:chExt cx="5131114" cy="2757741"/>
          </a:xfrm>
        </p:grpSpPr>
        <p:grpSp>
          <p:nvGrpSpPr>
            <p:cNvPr id="2" name="组合 1"/>
            <p:cNvGrpSpPr/>
            <p:nvPr/>
          </p:nvGrpSpPr>
          <p:grpSpPr>
            <a:xfrm rot="5400000">
              <a:off x="8298372" y="792422"/>
              <a:ext cx="2757741" cy="5131114"/>
              <a:chOff x="6933062" y="-59112"/>
              <a:chExt cx="4328848" cy="6287526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7988490" y="0"/>
                <a:ext cx="2540000" cy="6228414"/>
                <a:chOff x="4768610" y="-1"/>
                <a:chExt cx="2708032" cy="622841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4768610" y="4873500"/>
                  <a:ext cx="2708031" cy="1354913"/>
                  <a:chOff x="4768611" y="4224026"/>
                  <a:chExt cx="2708031" cy="1354913"/>
                </a:xfrm>
              </p:grpSpPr>
              <p:sp>
                <p:nvSpPr>
                  <p:cNvPr id="9" name="任意多边形 8"/>
                  <p:cNvSpPr/>
                  <p:nvPr/>
                </p:nvSpPr>
                <p:spPr>
                  <a:xfrm flipH="1">
                    <a:off x="4768611" y="4224026"/>
                    <a:ext cx="2708031" cy="1354913"/>
                  </a:xfrm>
                  <a:custGeom>
                    <a:gdLst>
                      <a:gd name="connsiteX0" fmla="*/ 1239106 w 2478212"/>
                      <a:gd name="connsiteY0" fmla="*/ 0 h 1354913"/>
                      <a:gd name="connsiteX1" fmla="*/ 0 w 2478212"/>
                      <a:gd name="connsiteY1" fmla="*/ 13975 h 1354913"/>
                      <a:gd name="connsiteX2" fmla="*/ 0 w 2478212"/>
                      <a:gd name="connsiteY2" fmla="*/ 732733 h 1354913"/>
                      <a:gd name="connsiteX3" fmla="*/ 34389 w 2478212"/>
                      <a:gd name="connsiteY3" fmla="*/ 769068 h 1354913"/>
                      <a:gd name="connsiteX4" fmla="*/ 159747 w 2478212"/>
                      <a:gd name="connsiteY4" fmla="*/ 883245 h 1354913"/>
                      <a:gd name="connsiteX5" fmla="*/ 367977 w 2478212"/>
                      <a:gd name="connsiteY5" fmla="*/ 910406 h 1354913"/>
                      <a:gd name="connsiteX6" fmla="*/ 567153 w 2478212"/>
                      <a:gd name="connsiteY6" fmla="*/ 1154849 h 1354913"/>
                      <a:gd name="connsiteX7" fmla="*/ 911185 w 2478212"/>
                      <a:gd name="connsiteY7" fmla="*/ 1182010 h 1354913"/>
                      <a:gd name="connsiteX8" fmla="*/ 1216738 w 2478212"/>
                      <a:gd name="connsiteY8" fmla="*/ 1329693 h 1354913"/>
                      <a:gd name="connsiteX9" fmla="*/ 1239106 w 2478212"/>
                      <a:gd name="connsiteY9" fmla="*/ 1354913 h 1354913"/>
                      <a:gd name="connsiteX10" fmla="*/ 1261474 w 2478212"/>
                      <a:gd name="connsiteY10" fmla="*/ 1329693 h 1354913"/>
                      <a:gd name="connsiteX11" fmla="*/ 1567027 w 2478212"/>
                      <a:gd name="connsiteY11" fmla="*/ 1182010 h 1354913"/>
                      <a:gd name="connsiteX12" fmla="*/ 1911059 w 2478212"/>
                      <a:gd name="connsiteY12" fmla="*/ 1154849 h 1354913"/>
                      <a:gd name="connsiteX13" fmla="*/ 2110235 w 2478212"/>
                      <a:gd name="connsiteY13" fmla="*/ 910406 h 1354913"/>
                      <a:gd name="connsiteX14" fmla="*/ 2318465 w 2478212"/>
                      <a:gd name="connsiteY14" fmla="*/ 883245 h 1354913"/>
                      <a:gd name="connsiteX15" fmla="*/ 2443823 w 2478212"/>
                      <a:gd name="connsiteY15" fmla="*/ 769068 h 1354913"/>
                      <a:gd name="connsiteX16" fmla="*/ 2478212 w 2478212"/>
                      <a:gd name="connsiteY16" fmla="*/ 732733 h 1354913"/>
                      <a:gd name="connsiteX17" fmla="*/ 2478212 w 2478212"/>
                      <a:gd name="connsiteY17" fmla="*/ 13975 h 1354913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478212" h="1354913">
                        <a:moveTo>
                          <a:pt x="1239106" y="0"/>
                        </a:moveTo>
                        <a:lnTo>
                          <a:pt x="0" y="13975"/>
                        </a:lnTo>
                        <a:lnTo>
                          <a:pt x="0" y="732733"/>
                        </a:lnTo>
                        <a:lnTo>
                          <a:pt x="34389" y="769068"/>
                        </a:lnTo>
                        <a:cubicBezTo>
                          <a:pt x="69903" y="809636"/>
                          <a:pt x="102280" y="851459"/>
                          <a:pt x="159747" y="883245"/>
                        </a:cubicBezTo>
                        <a:cubicBezTo>
                          <a:pt x="224696" y="919062"/>
                          <a:pt x="298567" y="901352"/>
                          <a:pt x="367977" y="910406"/>
                        </a:cubicBezTo>
                        <a:cubicBezTo>
                          <a:pt x="434369" y="991887"/>
                          <a:pt x="433854" y="1077828"/>
                          <a:pt x="567153" y="1154849"/>
                        </a:cubicBezTo>
                        <a:cubicBezTo>
                          <a:pt x="686290" y="1199587"/>
                          <a:pt x="796508" y="1172956"/>
                          <a:pt x="911185" y="1182010"/>
                        </a:cubicBezTo>
                        <a:cubicBezTo>
                          <a:pt x="1015361" y="1194058"/>
                          <a:pt x="1144140" y="1258243"/>
                          <a:pt x="1216738" y="1329693"/>
                        </a:cubicBezTo>
                        <a:lnTo>
                          <a:pt x="1239106" y="1354913"/>
                        </a:lnTo>
                        <a:lnTo>
                          <a:pt x="1261474" y="1329693"/>
                        </a:lnTo>
                        <a:cubicBezTo>
                          <a:pt x="1334072" y="1258243"/>
                          <a:pt x="1462851" y="1194058"/>
                          <a:pt x="1567027" y="1182010"/>
                        </a:cubicBezTo>
                        <a:cubicBezTo>
                          <a:pt x="1681704" y="1172956"/>
                          <a:pt x="1791922" y="1199587"/>
                          <a:pt x="1911059" y="1154849"/>
                        </a:cubicBezTo>
                        <a:cubicBezTo>
                          <a:pt x="2044358" y="1077828"/>
                          <a:pt x="2043843" y="991887"/>
                          <a:pt x="2110235" y="910406"/>
                        </a:cubicBezTo>
                        <a:cubicBezTo>
                          <a:pt x="2179645" y="901352"/>
                          <a:pt x="2253516" y="919062"/>
                          <a:pt x="2318465" y="883245"/>
                        </a:cubicBezTo>
                        <a:cubicBezTo>
                          <a:pt x="2375932" y="851459"/>
                          <a:pt x="2408309" y="809636"/>
                          <a:pt x="2443823" y="769068"/>
                        </a:cubicBezTo>
                        <a:lnTo>
                          <a:pt x="2478212" y="732733"/>
                        </a:lnTo>
                        <a:lnTo>
                          <a:pt x="2478212" y="13975"/>
                        </a:lnTo>
                        <a:close/>
                      </a:path>
                    </a:pathLst>
                  </a:custGeom>
                  <a:solidFill>
                    <a:srgbClr val="354C7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Arial"/>
                      <a:ea typeface="楷体" panose="02010609060101010101" charset="-122"/>
                      <a:sym typeface="Arial"/>
                    </a:endParaRPr>
                  </a:p>
                </p:txBody>
              </p:sp>
              <p:pic>
                <p:nvPicPr>
                  <p:cNvPr id="10" name="图片 9"/>
                  <p:cNvPicPr>
                    <a:picLocks noChangeAspect="1"/>
                  </p:cNvPicPr>
                  <p:nvPr/>
                </p:nvPicPr>
                <p:blipFill>
                  <a:blip r:embed="rId4"/>
                  <a:srcRect l="40139" t="23540" r="40548" b="31832"/>
                  <a:stretch>
                    <a:fillRect/>
                  </a:stretch>
                </p:blipFill>
                <p:spPr>
                  <a:xfrm>
                    <a:off x="4768611" y="4224026"/>
                    <a:ext cx="2708031" cy="1354913"/>
                  </a:xfrm>
                  <a:custGeom>
                    <a:gdLst>
                      <a:gd name="connsiteX0" fmla="*/ 1354016 w 2708031"/>
                      <a:gd name="connsiteY0" fmla="*/ 0 h 1354913"/>
                      <a:gd name="connsiteX1" fmla="*/ 2708031 w 2708031"/>
                      <a:gd name="connsiteY1" fmla="*/ 13975 h 1354913"/>
                      <a:gd name="connsiteX2" fmla="*/ 2708031 w 2708031"/>
                      <a:gd name="connsiteY2" fmla="*/ 732733 h 1354913"/>
                      <a:gd name="connsiteX3" fmla="*/ 2670453 w 2708031"/>
                      <a:gd name="connsiteY3" fmla="*/ 769068 h 1354913"/>
                      <a:gd name="connsiteX4" fmla="*/ 2533470 w 2708031"/>
                      <a:gd name="connsiteY4" fmla="*/ 883245 h 1354913"/>
                      <a:gd name="connsiteX5" fmla="*/ 2305930 w 2708031"/>
                      <a:gd name="connsiteY5" fmla="*/ 910406 h 1354913"/>
                      <a:gd name="connsiteX6" fmla="*/ 2088283 w 2708031"/>
                      <a:gd name="connsiteY6" fmla="*/ 1154849 h 1354913"/>
                      <a:gd name="connsiteX7" fmla="*/ 1712347 w 2708031"/>
                      <a:gd name="connsiteY7" fmla="*/ 1182010 h 1354913"/>
                      <a:gd name="connsiteX8" fmla="*/ 1378458 w 2708031"/>
                      <a:gd name="connsiteY8" fmla="*/ 1329693 h 1354913"/>
                      <a:gd name="connsiteX9" fmla="*/ 1354016 w 2708031"/>
                      <a:gd name="connsiteY9" fmla="*/ 1354913 h 1354913"/>
                      <a:gd name="connsiteX10" fmla="*/ 1329573 w 2708031"/>
                      <a:gd name="connsiteY10" fmla="*/ 1329693 h 1354913"/>
                      <a:gd name="connsiteX11" fmla="*/ 995685 w 2708031"/>
                      <a:gd name="connsiteY11" fmla="*/ 1182010 h 1354913"/>
                      <a:gd name="connsiteX12" fmla="*/ 619749 w 2708031"/>
                      <a:gd name="connsiteY12" fmla="*/ 1154849 h 1354913"/>
                      <a:gd name="connsiteX13" fmla="*/ 402102 w 2708031"/>
                      <a:gd name="connsiteY13" fmla="*/ 910406 h 1354913"/>
                      <a:gd name="connsiteX14" fmla="*/ 174561 w 2708031"/>
                      <a:gd name="connsiteY14" fmla="*/ 883245 h 1354913"/>
                      <a:gd name="connsiteX15" fmla="*/ 37578 w 2708031"/>
                      <a:gd name="connsiteY15" fmla="*/ 769068 h 1354913"/>
                      <a:gd name="connsiteX16" fmla="*/ 0 w 2708031"/>
                      <a:gd name="connsiteY16" fmla="*/ 732733 h 1354913"/>
                      <a:gd name="connsiteX17" fmla="*/ 0 w 2708031"/>
                      <a:gd name="connsiteY17" fmla="*/ 13975 h 1354913"/>
                      <a:gd name="connsiteX18" fmla="*/ 1354016 w 2708031"/>
                      <a:gd name="connsiteY18" fmla="*/ 0 h 1354913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08031" h="1354913">
                        <a:moveTo>
                          <a:pt x="1354016" y="0"/>
                        </a:moveTo>
                        <a:lnTo>
                          <a:pt x="2708031" y="13975"/>
                        </a:lnTo>
                        <a:lnTo>
                          <a:pt x="2708031" y="732733"/>
                        </a:lnTo>
                        <a:lnTo>
                          <a:pt x="2670453" y="769068"/>
                        </a:lnTo>
                        <a:cubicBezTo>
                          <a:pt x="2631646" y="809636"/>
                          <a:pt x="2596266" y="851459"/>
                          <a:pt x="2533470" y="883245"/>
                        </a:cubicBezTo>
                        <a:cubicBezTo>
                          <a:pt x="2462498" y="919062"/>
                          <a:pt x="2381776" y="901352"/>
                          <a:pt x="2305930" y="910406"/>
                        </a:cubicBezTo>
                        <a:cubicBezTo>
                          <a:pt x="2233381" y="991887"/>
                          <a:pt x="2233943" y="1077828"/>
                          <a:pt x="2088283" y="1154849"/>
                        </a:cubicBezTo>
                        <a:cubicBezTo>
                          <a:pt x="1958098" y="1199587"/>
                          <a:pt x="1837658" y="1172956"/>
                          <a:pt x="1712347" y="1182010"/>
                        </a:cubicBezTo>
                        <a:cubicBezTo>
                          <a:pt x="1598510" y="1194058"/>
                          <a:pt x="1457788" y="1258243"/>
                          <a:pt x="1378458" y="1329693"/>
                        </a:cubicBezTo>
                        <a:lnTo>
                          <a:pt x="1354016" y="1354913"/>
                        </a:lnTo>
                        <a:lnTo>
                          <a:pt x="1329573" y="1329693"/>
                        </a:lnTo>
                        <a:cubicBezTo>
                          <a:pt x="1250243" y="1258243"/>
                          <a:pt x="1109522" y="1194058"/>
                          <a:pt x="995685" y="1182010"/>
                        </a:cubicBezTo>
                        <a:cubicBezTo>
                          <a:pt x="870373" y="1172956"/>
                          <a:pt x="749934" y="1199587"/>
                          <a:pt x="619749" y="1154849"/>
                        </a:cubicBezTo>
                        <a:cubicBezTo>
                          <a:pt x="474088" y="1077828"/>
                          <a:pt x="474651" y="991887"/>
                          <a:pt x="402102" y="910406"/>
                        </a:cubicBezTo>
                        <a:cubicBezTo>
                          <a:pt x="326255" y="901352"/>
                          <a:pt x="245533" y="919062"/>
                          <a:pt x="174561" y="883245"/>
                        </a:cubicBezTo>
                        <a:cubicBezTo>
                          <a:pt x="111765" y="851459"/>
                          <a:pt x="76386" y="809636"/>
                          <a:pt x="37578" y="769068"/>
                        </a:cubicBezTo>
                        <a:lnTo>
                          <a:pt x="0" y="732733"/>
                        </a:lnTo>
                        <a:lnTo>
                          <a:pt x="0" y="13975"/>
                        </a:lnTo>
                        <a:lnTo>
                          <a:pt x="1354016" y="0"/>
                        </a:lnTo>
                        <a:close/>
                      </a:path>
                    </a:pathLst>
                  </a:custGeom>
                  <a:noFill/>
                </p:spPr>
              </p:pic>
            </p:grpSp>
            <p:sp>
              <p:nvSpPr>
                <p:cNvPr id="8" name="矩形 7"/>
                <p:cNvSpPr/>
                <p:nvPr/>
              </p:nvSpPr>
              <p:spPr>
                <a:xfrm>
                  <a:off x="4768611" y="-1"/>
                  <a:ext cx="2708031" cy="4991726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3062" y="-59112"/>
                <a:ext cx="4328848" cy="4991726"/>
              </a:xfrm>
              <a:prstGeom prst="rect">
                <a:avLst/>
              </a:prstGeom>
            </p:spPr>
          </p:pic>
        </p:grpSp>
        <p:sp>
          <p:nvSpPr>
            <p:cNvPr id="4" name="文本框 3"/>
            <p:cNvSpPr txBox="1"/>
            <p:nvPr/>
          </p:nvSpPr>
          <p:spPr>
            <a:xfrm>
              <a:off x="8334703" y="2746935"/>
              <a:ext cx="3392275" cy="1323439"/>
            </a:xfrm>
            <a:prstGeom prst="rect">
              <a:avLst/>
            </a:prstGeom>
            <a:noFill/>
          </p:spPr>
          <p:txBody>
            <a:bodyPr vert="horz"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0" spc="300" noProof="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第贰章</a:t>
              </a:r>
              <a:endParaRPr kumimoji="0" lang="zh-CN" altLang="en-US" sz="8000" b="1" i="0" u="none" strike="noStrike" kern="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0133" y="5050838"/>
            <a:ext cx="1756711" cy="651683"/>
          </a:xfrm>
          <a:prstGeom prst="rect">
            <a:avLst/>
          </a:prstGeom>
        </p:spPr>
      </p:pic>
      <p:sp>
        <p:nvSpPr>
          <p:cNvPr id="5" name="文本占位符 3"/>
          <p:cNvSpPr>
            <a:spLocks noGrp="1" noChangeArrowheads="1"/>
          </p:cNvSpPr>
          <p:nvPr/>
        </p:nvSpPr>
        <p:spPr>
          <a:xfrm>
            <a:off x="641350" y="1147445"/>
            <a:ext cx="9096375" cy="442341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9. </a:t>
            </a:r>
            <a:r>
              <a:rPr lang="en-US" altLang="zh-CN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broken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损坏了的；破碎的 sth is broken    </a:t>
            </a:r>
            <a:r>
              <a:rPr lang="en-US" altLang="zh-CN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break broke broken </a:t>
            </a:r>
            <a:r>
              <a:rPr lang="en-US" altLang="zh-CN" b="1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b="1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break out        break down         break up </a:t>
            </a: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eg. --Do you know who________the glass?</a:t>
            </a: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--Sorry, I don't know.  Who is the owner of the_______glass?</a:t>
            </a: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A. broken; broken                    B. broke; broken</a:t>
            </a: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C. breaks; broke                       D. broken; broke</a:t>
            </a: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10. </a:t>
            </a:r>
            <a:r>
              <a:rPr lang="en-US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fix sth </a:t>
            </a:r>
            <a:r>
              <a:rPr lang="zh-CN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修理，安装  </a:t>
            </a:r>
            <a:r>
              <a:rPr lang="en-US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fix sth up </a:t>
            </a:r>
            <a:r>
              <a:rPr lang="zh-CN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修理  </a:t>
            </a:r>
            <a:endParaRPr lang="zh-CN" altLang="en-US"/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33425" y="4182745"/>
          <a:ext cx="8043545" cy="1116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870"/>
                <a:gridCol w="693420"/>
                <a:gridCol w="6612255"/>
              </a:tblGrid>
              <a:tr h="659765"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fix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修理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表示使受到一定损坏或失灵的东西恢复其性能或机能，其对象范围很广，包括道路，机器和日常用品等。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565"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mend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修补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表示修补破损的东西，使其恢复原样，一般指较小的物品。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270250" y="1769110"/>
            <a:ext cx="3524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4" y="1941095"/>
            <a:ext cx="2228229" cy="491690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293550" y="464792"/>
            <a:ext cx="3573833" cy="468155"/>
            <a:chOff x="186390" y="241670"/>
            <a:chExt cx="3573833" cy="468155"/>
          </a:xfrm>
        </p:grpSpPr>
        <p:sp>
          <p:nvSpPr>
            <p:cNvPr id="37" name="文本占位符 19"/>
            <p:cNvSpPr txBox="1"/>
            <p:nvPr/>
          </p:nvSpPr>
          <p:spPr>
            <a:xfrm>
              <a:off x="548722" y="252323"/>
              <a:ext cx="2781748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快乐学习</a:t>
              </a:r>
              <a:endParaRPr lang="en-US" altLang="zh-CN" spc="-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86390" y="241670"/>
              <a:ext cx="3573833" cy="468155"/>
              <a:chOff x="6741459" y="3854588"/>
              <a:chExt cx="3091391" cy="598376"/>
            </a:xfrm>
          </p:grpSpPr>
          <p:grpSp>
            <p:nvGrpSpPr>
              <p:cNvPr id="39" name="组合 38"/>
              <p:cNvGrpSpPr/>
              <p:nvPr/>
            </p:nvGrpSpPr>
            <p:grpSpPr>
              <a:xfrm rot="16200000">
                <a:off x="7991532" y="2928211"/>
                <a:ext cx="589271" cy="2452644"/>
                <a:chOff x="2187594" y="750627"/>
                <a:chExt cx="1009934" cy="4203510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187594" y="750627"/>
                  <a:ext cx="1009934" cy="420351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2282475" y="764251"/>
                  <a:ext cx="820176" cy="545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4"/>
              <a:srcRect l="40139" t="23540" r="40548" b="31832"/>
              <a:stretch>
                <a:fillRect/>
              </a:stretch>
            </p:blipFill>
            <p:spPr>
              <a:xfrm rot="5400000">
                <a:off x="6602220" y="3993827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  <p:sp>
            <p:nvSpPr>
              <p:cNvPr id="41" name="矩形 40"/>
              <p:cNvSpPr/>
              <p:nvPr/>
            </p:nvSpPr>
            <p:spPr>
              <a:xfrm rot="16200000">
                <a:off x="9245335" y="4131340"/>
                <a:ext cx="478552" cy="3185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4"/>
              <a:srcRect l="40139" t="23540" r="40548" b="31832"/>
              <a:stretch>
                <a:fillRect/>
              </a:stretch>
            </p:blipFill>
            <p:spPr>
              <a:xfrm rot="16200000" flipH="1">
                <a:off x="9375226" y="3995339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</p:grpSp>
      </p:grpSp>
      <p:sp>
        <p:nvSpPr>
          <p:cNvPr id="2" name="文本框 1"/>
          <p:cNvSpPr txBox="1"/>
          <p:nvPr/>
        </p:nvSpPr>
        <p:spPr>
          <a:xfrm>
            <a:off x="1670685" y="1270000"/>
            <a:ext cx="99822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11. Anyone&amp; any one  anyone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用作代词，只能指人。any one +of  任何一个人/物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eg.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Anyone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here may take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any one of the apples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on the table.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12.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be ready to help     be/get ready to do sth      be/get ready for (doing)... 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为......做好准备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Mr Zhang is always_______others.  People aroundour neighbourhood all like him very much.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A. ready to helping                      B. ready help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C. ready helping                          D. ready to help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sz="2000"/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13. be lucky to do sth  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luck     lucky     a lucky dog       luckily      unlucky     unluckily 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4304665" y="2806065"/>
            <a:ext cx="366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042720" y="1731447"/>
            <a:ext cx="4149280" cy="436389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94130" y="713105"/>
            <a:ext cx="5745480" cy="1876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14. wait for +sb/ n       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wait for sb to do sth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</a:t>
            </a: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2000" smtClean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can’t wait to do sth</a:t>
            </a:r>
            <a:endParaRPr lang="en-US" altLang="zh-CN" sz="2000" smtClean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can't stop/help doing sth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15. </a:t>
            </a:r>
            <a:endParaRPr lang="zh-CN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294130" y="2657475"/>
          <a:ext cx="8555990" cy="92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1160"/>
                <a:gridCol w="1120775"/>
                <a:gridCol w="1067435"/>
                <a:gridCol w="1172845"/>
                <a:gridCol w="3533775"/>
              </a:tblGrid>
              <a:tr h="924560"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the day/year... before yesterday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yesterday/last year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today/this year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tomorrow/ next year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The day after tomorrow/next year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51255" y="4088765"/>
            <a:ext cx="969645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16. How about.../What about...?询问情况，打听消息或向对方提出建议、要求等。后加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名词（短语）、代词或动词ing 形式。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Shall we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do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...?/ Let’s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do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... /Would you please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do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...? Why not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do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...? Why don’t you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do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...?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eg. Would you please____________ (help ) me learn English?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4218940" y="5219065"/>
            <a:ext cx="620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help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0" y="2785368"/>
            <a:ext cx="3890892" cy="407263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52675" y="342265"/>
            <a:ext cx="1243965" cy="1190625"/>
            <a:chOff x="6977715" y="1669834"/>
            <a:chExt cx="1243842" cy="1190646"/>
          </a:xfrm>
        </p:grpSpPr>
        <p:pic>
          <p:nvPicPr>
            <p:cNvPr id="45" name="图片占位符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7715" y="1669834"/>
              <a:ext cx="1243842" cy="1190646"/>
            </a:xfrm>
            <a:custGeom>
              <a:gdLst>
                <a:gd name="connsiteX0" fmla="*/ 791581 w 1580957"/>
                <a:gd name="connsiteY0" fmla="*/ 0 h 1580958"/>
                <a:gd name="connsiteX1" fmla="*/ 1580957 w 1580957"/>
                <a:gd name="connsiteY1" fmla="*/ 789377 h 1580958"/>
                <a:gd name="connsiteX2" fmla="*/ 789376 w 1580957"/>
                <a:gd name="connsiteY2" fmla="*/ 1580958 h 1580958"/>
                <a:gd name="connsiteX3" fmla="*/ 0 w 1580957"/>
                <a:gd name="connsiteY3" fmla="*/ 791581 h 15809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0957" h="1580958">
                  <a:moveTo>
                    <a:pt x="791581" y="0"/>
                  </a:moveTo>
                  <a:lnTo>
                    <a:pt x="1580957" y="789377"/>
                  </a:lnTo>
                  <a:lnTo>
                    <a:pt x="789376" y="1580958"/>
                  </a:lnTo>
                  <a:lnTo>
                    <a:pt x="0" y="791581"/>
                  </a:lnTo>
                  <a:close/>
                </a:path>
              </a:pathLst>
            </a:custGeom>
          </p:spPr>
        </p:pic>
        <p:sp>
          <p:nvSpPr>
            <p:cNvPr id="31" name="文本占位符 19"/>
            <p:cNvSpPr txBox="1"/>
            <p:nvPr/>
          </p:nvSpPr>
          <p:spPr>
            <a:xfrm>
              <a:off x="7289401" y="2078344"/>
              <a:ext cx="610091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z="3600" spc="-3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壹</a:t>
              </a:r>
              <a:endParaRPr lang="en-US" altLang="zh-CN" sz="3600" spc="-3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166995" y="342265"/>
            <a:ext cx="1243965" cy="1190625"/>
            <a:chOff x="6977715" y="1669834"/>
            <a:chExt cx="1243842" cy="1190646"/>
          </a:xfrm>
        </p:grpSpPr>
        <p:pic>
          <p:nvPicPr>
            <p:cNvPr id="33" name="图片占位符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7715" y="1669834"/>
              <a:ext cx="1243842" cy="1190646"/>
            </a:xfrm>
            <a:custGeom>
              <a:gdLst>
                <a:gd name="connsiteX0" fmla="*/ 791581 w 1580957"/>
                <a:gd name="connsiteY0" fmla="*/ 0 h 1580958"/>
                <a:gd name="connsiteX1" fmla="*/ 1580957 w 1580957"/>
                <a:gd name="connsiteY1" fmla="*/ 789377 h 1580958"/>
                <a:gd name="connsiteX2" fmla="*/ 789376 w 1580957"/>
                <a:gd name="connsiteY2" fmla="*/ 1580958 h 1580958"/>
                <a:gd name="connsiteX3" fmla="*/ 0 w 1580957"/>
                <a:gd name="connsiteY3" fmla="*/ 791581 h 15809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0957" h="1580958">
                  <a:moveTo>
                    <a:pt x="791581" y="0"/>
                  </a:moveTo>
                  <a:lnTo>
                    <a:pt x="1580957" y="789377"/>
                  </a:lnTo>
                  <a:lnTo>
                    <a:pt x="789376" y="1580958"/>
                  </a:lnTo>
                  <a:lnTo>
                    <a:pt x="0" y="791581"/>
                  </a:lnTo>
                  <a:close/>
                </a:path>
              </a:pathLst>
            </a:custGeom>
          </p:spPr>
        </p:pic>
        <p:sp>
          <p:nvSpPr>
            <p:cNvPr id="34" name="文本占位符 19"/>
            <p:cNvSpPr txBox="1"/>
            <p:nvPr/>
          </p:nvSpPr>
          <p:spPr>
            <a:xfrm>
              <a:off x="7289401" y="2078344"/>
              <a:ext cx="610091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z="3600" spc="-3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贰</a:t>
              </a:r>
              <a:endParaRPr lang="en-US" altLang="zh-CN" sz="3600" spc="-3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21955" y="342265"/>
            <a:ext cx="1243965" cy="1190625"/>
            <a:chOff x="6977715" y="1669834"/>
            <a:chExt cx="1243842" cy="1190646"/>
          </a:xfrm>
        </p:grpSpPr>
        <p:pic>
          <p:nvPicPr>
            <p:cNvPr id="36" name="图片占位符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7715" y="1669834"/>
              <a:ext cx="1243842" cy="1190646"/>
            </a:xfrm>
            <a:custGeom>
              <a:gdLst>
                <a:gd name="connsiteX0" fmla="*/ 791581 w 1580957"/>
                <a:gd name="connsiteY0" fmla="*/ 0 h 1580958"/>
                <a:gd name="connsiteX1" fmla="*/ 1580957 w 1580957"/>
                <a:gd name="connsiteY1" fmla="*/ 789377 h 1580958"/>
                <a:gd name="connsiteX2" fmla="*/ 789376 w 1580957"/>
                <a:gd name="connsiteY2" fmla="*/ 1580958 h 1580958"/>
                <a:gd name="connsiteX3" fmla="*/ 0 w 1580957"/>
                <a:gd name="connsiteY3" fmla="*/ 791581 h 15809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0957" h="1580958">
                  <a:moveTo>
                    <a:pt x="791581" y="0"/>
                  </a:moveTo>
                  <a:lnTo>
                    <a:pt x="1580957" y="789377"/>
                  </a:lnTo>
                  <a:lnTo>
                    <a:pt x="789376" y="1580958"/>
                  </a:lnTo>
                  <a:lnTo>
                    <a:pt x="0" y="791581"/>
                  </a:lnTo>
                  <a:close/>
                </a:path>
              </a:pathLst>
            </a:custGeom>
          </p:spPr>
        </p:pic>
        <p:sp>
          <p:nvSpPr>
            <p:cNvPr id="37" name="文本占位符 19"/>
            <p:cNvSpPr txBox="1"/>
            <p:nvPr/>
          </p:nvSpPr>
          <p:spPr>
            <a:xfrm>
              <a:off x="7289401" y="2078344"/>
              <a:ext cx="610091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z="3600" spc="-3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叁</a:t>
              </a:r>
              <a:endParaRPr lang="en-US" altLang="zh-CN" sz="3600" spc="-3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967673" y="2194560"/>
          <a:ext cx="8213090" cy="153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325"/>
                <a:gridCol w="2548890"/>
                <a:gridCol w="3952875"/>
              </a:tblGrid>
              <a:tr h="617855"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bring (brought)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拿来，带来 指从别处带到说话处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Bring your book to school tomorrow.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take (took)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拿去，带去 把某人或某物带离说话处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Please take this book to Lisa.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carry (carried)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搬运，携带 无方向性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He</a:t>
                      </a: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’</a:t>
                      </a: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s carrying a box on his back.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13025" y="1703705"/>
            <a:ext cx="5003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17.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97580" y="4102100"/>
            <a:ext cx="75025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eg. Don't forget to bring your homework tomorrow and you can't take your exercise books out of the clssroom.</a:t>
            </a:r>
            <a:endParaRPr lang="zh-CN" altLang="en-US" sz="2000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/>
        </p:nvGrpSpPr>
        <p:grpSpPr>
          <a:xfrm>
            <a:off x="1068606" y="1214491"/>
            <a:ext cx="2249672" cy="3483080"/>
            <a:chOff x="1068606" y="1529451"/>
            <a:chExt cx="2249672" cy="3483080"/>
          </a:xfrm>
        </p:grpSpPr>
        <p:pic>
          <p:nvPicPr>
            <p:cNvPr id="17" name="图片占位符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870" y="2764631"/>
              <a:ext cx="2247900" cy="22479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068606" y="1655019"/>
              <a:ext cx="2249672" cy="334741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25389" y="1655019"/>
              <a:ext cx="736106" cy="8184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764382" y="1529451"/>
              <a:ext cx="5388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壹</a:t>
              </a:r>
              <a:endParaRPr lang="zh-CN" altLang="en-US" sz="54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84081" y="1214491"/>
            <a:ext cx="2251011" cy="3472983"/>
            <a:chOff x="4984081" y="1529451"/>
            <a:chExt cx="2251011" cy="3472983"/>
          </a:xfrm>
        </p:grpSpPr>
        <p:pic>
          <p:nvPicPr>
            <p:cNvPr id="18" name="图片占位符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192" y="2762928"/>
              <a:ext cx="2247900" cy="2239505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4984081" y="1655019"/>
              <a:ext cx="2249672" cy="334741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740865" y="1655019"/>
              <a:ext cx="736106" cy="8184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685450" y="1529451"/>
              <a:ext cx="5388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贰</a:t>
              </a:r>
              <a:endParaRPr lang="zh-CN" altLang="en-US" sz="54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57276" y="1214491"/>
            <a:ext cx="2272215" cy="3481378"/>
            <a:chOff x="8957276" y="1529451"/>
            <a:chExt cx="2272215" cy="3481378"/>
          </a:xfrm>
        </p:grpSpPr>
        <p:pic>
          <p:nvPicPr>
            <p:cNvPr id="19" name="图片占位符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257" y="2762929"/>
              <a:ext cx="2247900" cy="224790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8957276" y="1655019"/>
              <a:ext cx="2272215" cy="334741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736602" y="1655019"/>
              <a:ext cx="736106" cy="8184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679365" y="1529451"/>
              <a:ext cx="5388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叁</a:t>
              </a:r>
              <a:endParaRPr lang="zh-CN" altLang="en-US" sz="54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605155" y="4817745"/>
            <a:ext cx="368808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18. He’s  going to make a fire. 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catch/be on fire </a:t>
            </a:r>
            <a:r>
              <a:rPr lang="zh-CN" altLang="en-US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着火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light fire</a:t>
            </a:r>
            <a:r>
              <a:rPr lang="zh-CN" altLang="en-US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点火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play with fire</a:t>
            </a:r>
            <a:r>
              <a:rPr lang="zh-CN" altLang="en-US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玩火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30260" y="4856480"/>
            <a:ext cx="3295650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20. b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 good at/do well in 后接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名词、代词或动词ing形式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ts val="1800"/>
              </a:lnSpc>
            </a:pP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be poor 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bad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at  /     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ts val="1800"/>
              </a:lnSpc>
            </a:pP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do badly in 不擅长......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  <a:p>
            <a:pPr>
              <a:lnSpc>
                <a:spcPts val="1800"/>
              </a:lnSpc>
            </a:pP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93235" y="4817745"/>
            <a:ext cx="3991610" cy="155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19. police/family 做集体名词，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译为“警察，警方”用作单数。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call the police 报警 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policeman/policewoman    postman 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  <a:p>
            <a:pPr>
              <a:lnSpc>
                <a:spcPts val="1800"/>
              </a:lnSpc>
            </a:pP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293550" y="339697"/>
            <a:ext cx="3573833" cy="468155"/>
            <a:chOff x="186390" y="241670"/>
            <a:chExt cx="3573833" cy="468155"/>
          </a:xfrm>
        </p:grpSpPr>
        <p:sp>
          <p:nvSpPr>
            <p:cNvPr id="43" name="文本占位符 19"/>
            <p:cNvSpPr txBox="1"/>
            <p:nvPr/>
          </p:nvSpPr>
          <p:spPr>
            <a:xfrm>
              <a:off x="548722" y="252323"/>
              <a:ext cx="2781748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en-US" b="1" i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charset="0"/>
                  <a:ea typeface="楷体" panose="02010609060101010101" charset="-122"/>
                  <a:cs typeface="Times New Roman" panose="02020603050405020304" charset="0"/>
                  <a:sym typeface="Arial"/>
                </a:rPr>
                <a:t>Don't  give up</a:t>
              </a:r>
              <a:endParaRPr lang="en-US" b="1" i="1" spc="-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Arial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86390" y="241670"/>
              <a:ext cx="3573833" cy="468155"/>
              <a:chOff x="6741459" y="3854588"/>
              <a:chExt cx="3091391" cy="598376"/>
            </a:xfrm>
          </p:grpSpPr>
          <p:grpSp>
            <p:nvGrpSpPr>
              <p:cNvPr id="45" name="组合 44"/>
              <p:cNvGrpSpPr/>
              <p:nvPr/>
            </p:nvGrpSpPr>
            <p:grpSpPr>
              <a:xfrm rot="16200000">
                <a:off x="7991532" y="2928211"/>
                <a:ext cx="589271" cy="2452644"/>
                <a:chOff x="2187594" y="750627"/>
                <a:chExt cx="1009934" cy="4203510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2187594" y="750627"/>
                  <a:ext cx="1009934" cy="420351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2282475" y="764251"/>
                  <a:ext cx="820176" cy="545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6"/>
              <a:srcRect l="40139" t="23540" r="40548" b="31832"/>
              <a:stretch>
                <a:fillRect/>
              </a:stretch>
            </p:blipFill>
            <p:spPr>
              <a:xfrm rot="5400000">
                <a:off x="6602220" y="3993827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  <p:sp>
            <p:nvSpPr>
              <p:cNvPr id="47" name="矩形 46"/>
              <p:cNvSpPr/>
              <p:nvPr/>
            </p:nvSpPr>
            <p:spPr>
              <a:xfrm rot="16200000">
                <a:off x="9245335" y="4131340"/>
                <a:ext cx="478552" cy="3185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6"/>
              <a:srcRect l="40139" t="23540" r="40548" b="31832"/>
              <a:stretch>
                <a:fillRect/>
              </a:stretch>
            </p:blipFill>
            <p:spPr>
              <a:xfrm rot="16200000" flipH="1">
                <a:off x="9375226" y="3995339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</p:grpSp>
      </p:grp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/>
        </p:nvGrpSpPr>
        <p:grpSpPr>
          <a:xfrm>
            <a:off x="1891348" y="1717082"/>
            <a:ext cx="822115" cy="786263"/>
            <a:chOff x="1891348" y="1717082"/>
            <a:chExt cx="822115" cy="786263"/>
          </a:xfrm>
        </p:grpSpPr>
        <p:grpSp>
          <p:nvGrpSpPr>
            <p:cNvPr id="16" name="组合 15"/>
            <p:cNvGrpSpPr/>
            <p:nvPr/>
          </p:nvGrpSpPr>
          <p:grpSpPr>
            <a:xfrm>
              <a:off x="1891348" y="1760622"/>
              <a:ext cx="781787" cy="742723"/>
              <a:chOff x="-683780" y="421323"/>
              <a:chExt cx="2414588" cy="2293937"/>
            </a:xfrm>
            <a:solidFill>
              <a:srgbClr val="C00000"/>
            </a:solidFill>
          </p:grpSpPr>
          <p:sp>
            <p:nvSpPr>
              <p:cNvPr id="17" name="Freeform 7"/>
              <p:cNvSpPr/>
              <p:nvPr/>
            </p:nvSpPr>
            <p:spPr bwMode="auto">
              <a:xfrm>
                <a:off x="314758" y="421323"/>
                <a:ext cx="152400" cy="33337"/>
              </a:xfrm>
              <a:custGeom>
                <a:gdLst>
                  <a:gd name="T0" fmla="*/ 27 w 41"/>
                  <a:gd name="T1" fmla="*/ 5 h 9"/>
                  <a:gd name="T2" fmla="*/ 41 w 41"/>
                  <a:gd name="T3" fmla="*/ 1 h 9"/>
                  <a:gd name="T4" fmla="*/ 33 w 41"/>
                  <a:gd name="T5" fmla="*/ 0 h 9"/>
                  <a:gd name="T6" fmla="*/ 0 w 41"/>
                  <a:gd name="T7" fmla="*/ 9 h 9"/>
                  <a:gd name="T8" fmla="*/ 27 w 41"/>
                  <a:gd name="T9" fmla="*/ 5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9">
                    <a:moveTo>
                      <a:pt x="27" y="5"/>
                    </a:moveTo>
                    <a:cubicBezTo>
                      <a:pt x="32" y="2"/>
                      <a:pt x="41" y="9"/>
                      <a:pt x="41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2" y="2"/>
                      <a:pt x="8" y="3"/>
                      <a:pt x="0" y="9"/>
                    </a:cubicBezTo>
                    <a:cubicBezTo>
                      <a:pt x="9" y="9"/>
                      <a:pt x="19" y="9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" name="Freeform 8"/>
              <p:cNvSpPr/>
              <p:nvPr/>
            </p:nvSpPr>
            <p:spPr bwMode="auto">
              <a:xfrm>
                <a:off x="711633" y="446723"/>
                <a:ext cx="33338" cy="15875"/>
              </a:xfrm>
              <a:custGeom>
                <a:gdLst>
                  <a:gd name="T0" fmla="*/ 9 w 9"/>
                  <a:gd name="T1" fmla="*/ 2 h 4"/>
                  <a:gd name="T2" fmla="*/ 1 w 9"/>
                  <a:gd name="T3" fmla="*/ 0 h 4"/>
                  <a:gd name="T4" fmla="*/ 9 w 9"/>
                  <a:gd name="T5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9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4"/>
                      <a:pt x="6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752908" y="454660"/>
                <a:ext cx="55563" cy="19050"/>
              </a:xfrm>
              <a:custGeom>
                <a:gdLst>
                  <a:gd name="T0" fmla="*/ 15 w 15"/>
                  <a:gd name="T1" fmla="*/ 4 h 5"/>
                  <a:gd name="T2" fmla="*/ 0 w 15"/>
                  <a:gd name="T3" fmla="*/ 1 h 5"/>
                  <a:gd name="T4" fmla="*/ 15 w 15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cubicBezTo>
                      <a:pt x="11" y="0"/>
                      <a:pt x="5" y="2"/>
                      <a:pt x="0" y="1"/>
                    </a:cubicBezTo>
                    <a:cubicBezTo>
                      <a:pt x="4" y="2"/>
                      <a:pt x="10" y="5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" name="Freeform 10"/>
              <p:cNvSpPr/>
              <p:nvPr/>
            </p:nvSpPr>
            <p:spPr bwMode="auto">
              <a:xfrm>
                <a:off x="824345" y="468948"/>
                <a:ext cx="7938" cy="4762"/>
              </a:xfrm>
              <a:custGeom>
                <a:gdLst>
                  <a:gd name="T0" fmla="*/ 2 w 5"/>
                  <a:gd name="T1" fmla="*/ 0 h 3"/>
                  <a:gd name="T2" fmla="*/ 0 w 5"/>
                  <a:gd name="T3" fmla="*/ 3 h 3"/>
                  <a:gd name="T4" fmla="*/ 5 w 5"/>
                  <a:gd name="T5" fmla="*/ 3 h 3"/>
                  <a:gd name="T6" fmla="*/ 2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0" y="3"/>
                    </a:lnTo>
                    <a:lnTo>
                      <a:pt x="5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854508" y="473710"/>
                <a:ext cx="44450" cy="22225"/>
              </a:xfrm>
              <a:custGeom>
                <a:gdLst>
                  <a:gd name="T0" fmla="*/ 12 w 12"/>
                  <a:gd name="T1" fmla="*/ 5 h 6"/>
                  <a:gd name="T2" fmla="*/ 0 w 12"/>
                  <a:gd name="T3" fmla="*/ 2 h 6"/>
                  <a:gd name="T4" fmla="*/ 12 w 12"/>
                  <a:gd name="T5" fmla="*/ 5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6">
                    <a:moveTo>
                      <a:pt x="12" y="5"/>
                    </a:moveTo>
                    <a:cubicBezTo>
                      <a:pt x="7" y="5"/>
                      <a:pt x="5" y="0"/>
                      <a:pt x="0" y="2"/>
                    </a:cubicBezTo>
                    <a:cubicBezTo>
                      <a:pt x="2" y="4"/>
                      <a:pt x="7" y="6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535420" y="499110"/>
                <a:ext cx="19050" cy="19050"/>
              </a:xfrm>
              <a:custGeom>
                <a:gdLst>
                  <a:gd name="T0" fmla="*/ 4 w 5"/>
                  <a:gd name="T1" fmla="*/ 0 h 5"/>
                  <a:gd name="T2" fmla="*/ 0 w 5"/>
                  <a:gd name="T3" fmla="*/ 3 h 5"/>
                  <a:gd name="T4" fmla="*/ 2 w 5"/>
                  <a:gd name="T5" fmla="*/ 3 h 5"/>
                  <a:gd name="T6" fmla="*/ 4 w 5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5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" name="Freeform 13"/>
              <p:cNvSpPr/>
              <p:nvPr/>
            </p:nvSpPr>
            <p:spPr bwMode="auto">
              <a:xfrm>
                <a:off x="467158" y="499110"/>
                <a:ext cx="15875" cy="4762"/>
              </a:xfrm>
              <a:custGeom>
                <a:gdLst>
                  <a:gd name="T0" fmla="*/ 10 w 10"/>
                  <a:gd name="T1" fmla="*/ 3 h 3"/>
                  <a:gd name="T2" fmla="*/ 10 w 10"/>
                  <a:gd name="T3" fmla="*/ 0 h 3"/>
                  <a:gd name="T4" fmla="*/ 0 w 10"/>
                  <a:gd name="T5" fmla="*/ 0 h 3"/>
                  <a:gd name="T6" fmla="*/ 10 w 10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10" y="3"/>
                    </a:moveTo>
                    <a:lnTo>
                      <a:pt x="10" y="0"/>
                    </a:lnTo>
                    <a:lnTo>
                      <a:pt x="0" y="0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" name="Freeform 14"/>
              <p:cNvSpPr/>
              <p:nvPr/>
            </p:nvSpPr>
            <p:spPr bwMode="auto">
              <a:xfrm>
                <a:off x="595745" y="499110"/>
                <a:ext cx="6350" cy="7937"/>
              </a:xfrm>
              <a:custGeom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1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" name="Freeform 15"/>
              <p:cNvSpPr/>
              <p:nvPr/>
            </p:nvSpPr>
            <p:spPr bwMode="auto">
              <a:xfrm>
                <a:off x="309995" y="503873"/>
                <a:ext cx="41275" cy="30162"/>
              </a:xfrm>
              <a:custGeom>
                <a:gdLst>
                  <a:gd name="T0" fmla="*/ 5 w 11"/>
                  <a:gd name="T1" fmla="*/ 8 h 8"/>
                  <a:gd name="T2" fmla="*/ 7 w 11"/>
                  <a:gd name="T3" fmla="*/ 8 h 8"/>
                  <a:gd name="T4" fmla="*/ 7 w 11"/>
                  <a:gd name="T5" fmla="*/ 7 h 8"/>
                  <a:gd name="T6" fmla="*/ 9 w 11"/>
                  <a:gd name="T7" fmla="*/ 0 h 8"/>
                  <a:gd name="T8" fmla="*/ 0 w 11"/>
                  <a:gd name="T9" fmla="*/ 5 h 8"/>
                  <a:gd name="T10" fmla="*/ 7 w 11"/>
                  <a:gd name="T11" fmla="*/ 5 h 8"/>
                  <a:gd name="T12" fmla="*/ 5 w 11"/>
                  <a:gd name="T13" fmla="*/ 8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5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5"/>
                      <a:pt x="11" y="2"/>
                      <a:pt x="9" y="0"/>
                    </a:cubicBezTo>
                    <a:cubicBezTo>
                      <a:pt x="5" y="0"/>
                      <a:pt x="1" y="0"/>
                      <a:pt x="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" name="Freeform 16"/>
              <p:cNvSpPr/>
              <p:nvPr/>
            </p:nvSpPr>
            <p:spPr bwMode="auto">
              <a:xfrm>
                <a:off x="389370" y="503873"/>
                <a:ext cx="14288" cy="14287"/>
              </a:xfrm>
              <a:custGeom>
                <a:gdLst>
                  <a:gd name="T0" fmla="*/ 0 w 4"/>
                  <a:gd name="T1" fmla="*/ 3 h 4"/>
                  <a:gd name="T2" fmla="*/ 4 w 4"/>
                  <a:gd name="T3" fmla="*/ 2 h 4"/>
                  <a:gd name="T4" fmla="*/ 3 w 4"/>
                  <a:gd name="T5" fmla="*/ 0 h 4"/>
                  <a:gd name="T6" fmla="*/ 0 w 4"/>
                  <a:gd name="T7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1" y="2"/>
                      <a:pt x="3" y="4"/>
                      <a:pt x="4" y="2"/>
                    </a:cubicBezTo>
                    <a:cubicBezTo>
                      <a:pt x="4" y="1"/>
                      <a:pt x="3" y="1"/>
                      <a:pt x="3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" name="Freeform 17"/>
              <p:cNvSpPr/>
              <p:nvPr/>
            </p:nvSpPr>
            <p:spPr bwMode="auto">
              <a:xfrm>
                <a:off x="651308" y="503873"/>
                <a:ext cx="19050" cy="17462"/>
              </a:xfrm>
              <a:custGeom>
                <a:gdLst>
                  <a:gd name="T0" fmla="*/ 5 w 5"/>
                  <a:gd name="T1" fmla="*/ 2 h 5"/>
                  <a:gd name="T2" fmla="*/ 0 w 5"/>
                  <a:gd name="T3" fmla="*/ 3 h 5"/>
                  <a:gd name="T4" fmla="*/ 5 w 5"/>
                  <a:gd name="T5" fmla="*/ 2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4" y="1"/>
                      <a:pt x="0" y="0"/>
                      <a:pt x="0" y="3"/>
                    </a:cubicBezTo>
                    <a:cubicBezTo>
                      <a:pt x="2" y="5"/>
                      <a:pt x="4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" name="Freeform 18"/>
              <p:cNvSpPr/>
              <p:nvPr/>
            </p:nvSpPr>
            <p:spPr bwMode="auto">
              <a:xfrm>
                <a:off x="356033" y="507048"/>
                <a:ext cx="14288" cy="7937"/>
              </a:xfrm>
              <a:custGeom>
                <a:gdLst>
                  <a:gd name="T0" fmla="*/ 0 w 4"/>
                  <a:gd name="T1" fmla="*/ 2 h 2"/>
                  <a:gd name="T2" fmla="*/ 4 w 4"/>
                  <a:gd name="T3" fmla="*/ 2 h 2"/>
                  <a:gd name="T4" fmla="*/ 4 w 4"/>
                  <a:gd name="T5" fmla="*/ 1 h 2"/>
                  <a:gd name="T6" fmla="*/ 0 w 4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" name="Freeform 19"/>
              <p:cNvSpPr/>
              <p:nvPr/>
            </p:nvSpPr>
            <p:spPr bwMode="auto">
              <a:xfrm>
                <a:off x="689408" y="510223"/>
                <a:ext cx="47625" cy="23812"/>
              </a:xfrm>
              <a:custGeom>
                <a:gdLst>
                  <a:gd name="T0" fmla="*/ 13 w 13"/>
                  <a:gd name="T1" fmla="*/ 3 h 6"/>
                  <a:gd name="T2" fmla="*/ 9 w 13"/>
                  <a:gd name="T3" fmla="*/ 0 h 6"/>
                  <a:gd name="T4" fmla="*/ 0 w 13"/>
                  <a:gd name="T5" fmla="*/ 1 h 6"/>
                  <a:gd name="T6" fmla="*/ 13 w 13"/>
                  <a:gd name="T7" fmla="*/ 3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">
                    <a:moveTo>
                      <a:pt x="13" y="3"/>
                    </a:moveTo>
                    <a:cubicBezTo>
                      <a:pt x="12" y="0"/>
                      <a:pt x="9" y="3"/>
                      <a:pt x="9" y="0"/>
                    </a:cubicBezTo>
                    <a:cubicBezTo>
                      <a:pt x="6" y="3"/>
                      <a:pt x="3" y="0"/>
                      <a:pt x="0" y="1"/>
                    </a:cubicBezTo>
                    <a:cubicBezTo>
                      <a:pt x="4" y="6"/>
                      <a:pt x="10" y="1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" name="Freeform 20"/>
              <p:cNvSpPr/>
              <p:nvPr/>
            </p:nvSpPr>
            <p:spPr bwMode="auto">
              <a:xfrm>
                <a:off x="249670" y="518160"/>
                <a:ext cx="49213" cy="33337"/>
              </a:xfrm>
              <a:custGeom>
                <a:gdLst>
                  <a:gd name="T0" fmla="*/ 4 w 13"/>
                  <a:gd name="T1" fmla="*/ 7 h 9"/>
                  <a:gd name="T2" fmla="*/ 5 w 13"/>
                  <a:gd name="T3" fmla="*/ 4 h 9"/>
                  <a:gd name="T4" fmla="*/ 6 w 13"/>
                  <a:gd name="T5" fmla="*/ 9 h 9"/>
                  <a:gd name="T6" fmla="*/ 10 w 13"/>
                  <a:gd name="T7" fmla="*/ 7 h 9"/>
                  <a:gd name="T8" fmla="*/ 7 w 13"/>
                  <a:gd name="T9" fmla="*/ 5 h 9"/>
                  <a:gd name="T10" fmla="*/ 10 w 13"/>
                  <a:gd name="T11" fmla="*/ 3 h 9"/>
                  <a:gd name="T12" fmla="*/ 12 w 13"/>
                  <a:gd name="T13" fmla="*/ 0 h 9"/>
                  <a:gd name="T14" fmla="*/ 2 w 13"/>
                  <a:gd name="T15" fmla="*/ 7 h 9"/>
                  <a:gd name="T16" fmla="*/ 4 w 13"/>
                  <a:gd name="T17" fmla="*/ 7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4" y="7"/>
                    </a:moveTo>
                    <a:cubicBezTo>
                      <a:pt x="4" y="6"/>
                      <a:pt x="4" y="4"/>
                      <a:pt x="5" y="4"/>
                    </a:cubicBezTo>
                    <a:cubicBezTo>
                      <a:pt x="9" y="5"/>
                      <a:pt x="3" y="7"/>
                      <a:pt x="6" y="9"/>
                    </a:cubicBezTo>
                    <a:cubicBezTo>
                      <a:pt x="8" y="9"/>
                      <a:pt x="9" y="8"/>
                      <a:pt x="10" y="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3"/>
                      <a:pt x="10" y="3"/>
                    </a:cubicBezTo>
                    <a:cubicBezTo>
                      <a:pt x="11" y="2"/>
                      <a:pt x="13" y="2"/>
                      <a:pt x="12" y="0"/>
                    </a:cubicBezTo>
                    <a:cubicBezTo>
                      <a:pt x="9" y="2"/>
                      <a:pt x="0" y="0"/>
                      <a:pt x="2" y="7"/>
                    </a:cubicBez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" name="Freeform 21"/>
              <p:cNvSpPr/>
              <p:nvPr/>
            </p:nvSpPr>
            <p:spPr bwMode="auto">
              <a:xfrm>
                <a:off x="703695" y="2651760"/>
                <a:ext cx="15875" cy="11112"/>
              </a:xfrm>
              <a:custGeom>
                <a:gdLst>
                  <a:gd name="T0" fmla="*/ 0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1" y="3"/>
                      <a:pt x="2" y="2"/>
                      <a:pt x="4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0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-334530" y="2329498"/>
                <a:ext cx="3175" cy="0"/>
              </a:xfrm>
              <a:custGeom>
                <a:gdLst>
                  <a:gd name="T0" fmla="*/ 1 w 1"/>
                  <a:gd name="T1" fmla="*/ 0 w 1"/>
                  <a:gd name="T2" fmla="*/ 1 w 1"/>
                </a:gdLst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-431367" y="507048"/>
                <a:ext cx="2046288" cy="2208212"/>
              </a:xfrm>
              <a:custGeom>
                <a:gdLst>
                  <a:gd name="T0" fmla="*/ 539 w 546"/>
                  <a:gd name="T1" fmla="*/ 312 h 589"/>
                  <a:gd name="T2" fmla="*/ 540 w 546"/>
                  <a:gd name="T3" fmla="*/ 257 h 589"/>
                  <a:gd name="T4" fmla="*/ 530 w 546"/>
                  <a:gd name="T5" fmla="*/ 195 h 589"/>
                  <a:gd name="T6" fmla="*/ 467 w 546"/>
                  <a:gd name="T7" fmla="*/ 99 h 589"/>
                  <a:gd name="T8" fmla="*/ 382 w 546"/>
                  <a:gd name="T9" fmla="*/ 49 h 589"/>
                  <a:gd name="T10" fmla="*/ 344 w 546"/>
                  <a:gd name="T11" fmla="*/ 35 h 589"/>
                  <a:gd name="T12" fmla="*/ 320 w 546"/>
                  <a:gd name="T13" fmla="*/ 24 h 589"/>
                  <a:gd name="T14" fmla="*/ 283 w 546"/>
                  <a:gd name="T15" fmla="*/ 9 h 589"/>
                  <a:gd name="T16" fmla="*/ 254 w 546"/>
                  <a:gd name="T17" fmla="*/ 8 h 589"/>
                  <a:gd name="T18" fmla="*/ 104 w 546"/>
                  <a:gd name="T19" fmla="*/ 55 h 589"/>
                  <a:gd name="T20" fmla="*/ 83 w 546"/>
                  <a:gd name="T21" fmla="*/ 62 h 589"/>
                  <a:gd name="T22" fmla="*/ 70 w 546"/>
                  <a:gd name="T23" fmla="*/ 70 h 589"/>
                  <a:gd name="T24" fmla="*/ 50 w 546"/>
                  <a:gd name="T25" fmla="*/ 85 h 589"/>
                  <a:gd name="T26" fmla="*/ 43 w 546"/>
                  <a:gd name="T27" fmla="*/ 78 h 589"/>
                  <a:gd name="T28" fmla="*/ 38 w 546"/>
                  <a:gd name="T29" fmla="*/ 88 h 589"/>
                  <a:gd name="T30" fmla="*/ 65 w 546"/>
                  <a:gd name="T31" fmla="*/ 78 h 589"/>
                  <a:gd name="T32" fmla="*/ 86 w 546"/>
                  <a:gd name="T33" fmla="*/ 70 h 589"/>
                  <a:gd name="T34" fmla="*/ 35 w 546"/>
                  <a:gd name="T35" fmla="*/ 128 h 589"/>
                  <a:gd name="T36" fmla="*/ 31 w 546"/>
                  <a:gd name="T37" fmla="*/ 156 h 589"/>
                  <a:gd name="T38" fmla="*/ 16 w 546"/>
                  <a:gd name="T39" fmla="*/ 202 h 589"/>
                  <a:gd name="T40" fmla="*/ 3 w 546"/>
                  <a:gd name="T41" fmla="*/ 244 h 589"/>
                  <a:gd name="T42" fmla="*/ 22 w 546"/>
                  <a:gd name="T43" fmla="*/ 233 h 589"/>
                  <a:gd name="T44" fmla="*/ 11 w 546"/>
                  <a:gd name="T45" fmla="*/ 295 h 589"/>
                  <a:gd name="T46" fmla="*/ 42 w 546"/>
                  <a:gd name="T47" fmla="*/ 403 h 589"/>
                  <a:gd name="T48" fmla="*/ 97 w 546"/>
                  <a:gd name="T49" fmla="*/ 465 h 589"/>
                  <a:gd name="T50" fmla="*/ 139 w 546"/>
                  <a:gd name="T51" fmla="*/ 508 h 589"/>
                  <a:gd name="T52" fmla="*/ 202 w 546"/>
                  <a:gd name="T53" fmla="*/ 527 h 589"/>
                  <a:gd name="T54" fmla="*/ 245 w 546"/>
                  <a:gd name="T55" fmla="*/ 528 h 589"/>
                  <a:gd name="T56" fmla="*/ 256 w 546"/>
                  <a:gd name="T57" fmla="*/ 526 h 589"/>
                  <a:gd name="T58" fmla="*/ 268 w 546"/>
                  <a:gd name="T59" fmla="*/ 527 h 589"/>
                  <a:gd name="T60" fmla="*/ 288 w 546"/>
                  <a:gd name="T61" fmla="*/ 526 h 589"/>
                  <a:gd name="T62" fmla="*/ 351 w 546"/>
                  <a:gd name="T63" fmla="*/ 515 h 589"/>
                  <a:gd name="T64" fmla="*/ 350 w 546"/>
                  <a:gd name="T65" fmla="*/ 527 h 589"/>
                  <a:gd name="T66" fmla="*/ 314 w 546"/>
                  <a:gd name="T67" fmla="*/ 546 h 589"/>
                  <a:gd name="T68" fmla="*/ 275 w 546"/>
                  <a:gd name="T69" fmla="*/ 558 h 589"/>
                  <a:gd name="T70" fmla="*/ 245 w 546"/>
                  <a:gd name="T71" fmla="*/ 560 h 589"/>
                  <a:gd name="T72" fmla="*/ 221 w 546"/>
                  <a:gd name="T73" fmla="*/ 568 h 589"/>
                  <a:gd name="T74" fmla="*/ 112 w 546"/>
                  <a:gd name="T75" fmla="*/ 545 h 589"/>
                  <a:gd name="T76" fmla="*/ 62 w 546"/>
                  <a:gd name="T77" fmla="*/ 499 h 589"/>
                  <a:gd name="T78" fmla="*/ 41 w 546"/>
                  <a:gd name="T79" fmla="*/ 484 h 589"/>
                  <a:gd name="T80" fmla="*/ 28 w 546"/>
                  <a:gd name="T81" fmla="*/ 479 h 589"/>
                  <a:gd name="T82" fmla="*/ 30 w 546"/>
                  <a:gd name="T83" fmla="*/ 487 h 589"/>
                  <a:gd name="T84" fmla="*/ 49 w 546"/>
                  <a:gd name="T85" fmla="*/ 504 h 589"/>
                  <a:gd name="T86" fmla="*/ 66 w 546"/>
                  <a:gd name="T87" fmla="*/ 517 h 589"/>
                  <a:gd name="T88" fmla="*/ 92 w 546"/>
                  <a:gd name="T89" fmla="*/ 551 h 589"/>
                  <a:gd name="T90" fmla="*/ 94 w 546"/>
                  <a:gd name="T91" fmla="*/ 557 h 589"/>
                  <a:gd name="T92" fmla="*/ 102 w 546"/>
                  <a:gd name="T93" fmla="*/ 560 h 589"/>
                  <a:gd name="T94" fmla="*/ 164 w 546"/>
                  <a:gd name="T95" fmla="*/ 582 h 589"/>
                  <a:gd name="T96" fmla="*/ 274 w 546"/>
                  <a:gd name="T97" fmla="*/ 584 h 589"/>
                  <a:gd name="T98" fmla="*/ 311 w 546"/>
                  <a:gd name="T99" fmla="*/ 567 h 589"/>
                  <a:gd name="T100" fmla="*/ 327 w 546"/>
                  <a:gd name="T101" fmla="*/ 565 h 589"/>
                  <a:gd name="T102" fmla="*/ 358 w 546"/>
                  <a:gd name="T103" fmla="*/ 557 h 589"/>
                  <a:gd name="T104" fmla="*/ 393 w 546"/>
                  <a:gd name="T105" fmla="*/ 535 h 589"/>
                  <a:gd name="T106" fmla="*/ 497 w 546"/>
                  <a:gd name="T107" fmla="*/ 431 h 589"/>
                  <a:gd name="T108" fmla="*/ 34 w 546"/>
                  <a:gd name="T109" fmla="*/ 212 h 589"/>
                  <a:gd name="T110" fmla="*/ 52 w 546"/>
                  <a:gd name="T111" fmla="*/ 168 h 589"/>
                  <a:gd name="T112" fmla="*/ 116 w 546"/>
                  <a:gd name="T113" fmla="*/ 484 h 589"/>
                  <a:gd name="T114" fmla="*/ 141 w 546"/>
                  <a:gd name="T115" fmla="*/ 127 h 589"/>
                  <a:gd name="T116" fmla="*/ 442 w 546"/>
                  <a:gd name="T117" fmla="*/ 424 h 589"/>
                  <a:gd name="T118" fmla="*/ 417 w 546"/>
                  <a:gd name="T119" fmla="*/ 451 h 589"/>
                  <a:gd name="T120" fmla="*/ 445 w 546"/>
                  <a:gd name="T121" fmla="*/ 414 h 589"/>
                  <a:gd name="T122" fmla="*/ 453 w 546"/>
                  <a:gd name="T123" fmla="*/ 407 h 5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46" h="589">
                    <a:moveTo>
                      <a:pt x="529" y="367"/>
                    </a:moveTo>
                    <a:cubicBezTo>
                      <a:pt x="530" y="366"/>
                      <a:pt x="527" y="362"/>
                      <a:pt x="530" y="363"/>
                    </a:cubicBezTo>
                    <a:cubicBezTo>
                      <a:pt x="530" y="351"/>
                      <a:pt x="537" y="343"/>
                      <a:pt x="538" y="331"/>
                    </a:cubicBezTo>
                    <a:cubicBezTo>
                      <a:pt x="539" y="324"/>
                      <a:pt x="541" y="319"/>
                      <a:pt x="539" y="312"/>
                    </a:cubicBezTo>
                    <a:cubicBezTo>
                      <a:pt x="542" y="286"/>
                      <a:pt x="542" y="286"/>
                      <a:pt x="542" y="286"/>
                    </a:cubicBezTo>
                    <a:cubicBezTo>
                      <a:pt x="543" y="286"/>
                      <a:pt x="543" y="286"/>
                      <a:pt x="543" y="286"/>
                    </a:cubicBezTo>
                    <a:cubicBezTo>
                      <a:pt x="542" y="282"/>
                      <a:pt x="541" y="279"/>
                      <a:pt x="543" y="275"/>
                    </a:cubicBezTo>
                    <a:cubicBezTo>
                      <a:pt x="538" y="269"/>
                      <a:pt x="546" y="263"/>
                      <a:pt x="540" y="257"/>
                    </a:cubicBezTo>
                    <a:cubicBezTo>
                      <a:pt x="539" y="248"/>
                      <a:pt x="538" y="239"/>
                      <a:pt x="538" y="229"/>
                    </a:cubicBezTo>
                    <a:cubicBezTo>
                      <a:pt x="535" y="224"/>
                      <a:pt x="538" y="217"/>
                      <a:pt x="533" y="212"/>
                    </a:cubicBezTo>
                    <a:cubicBezTo>
                      <a:pt x="536" y="206"/>
                      <a:pt x="530" y="202"/>
                      <a:pt x="531" y="195"/>
                    </a:cubicBezTo>
                    <a:cubicBezTo>
                      <a:pt x="530" y="195"/>
                      <a:pt x="530" y="195"/>
                      <a:pt x="530" y="195"/>
                    </a:cubicBezTo>
                    <a:cubicBezTo>
                      <a:pt x="526" y="182"/>
                      <a:pt x="517" y="168"/>
                      <a:pt x="512" y="155"/>
                    </a:cubicBezTo>
                    <a:cubicBezTo>
                      <a:pt x="504" y="145"/>
                      <a:pt x="497" y="130"/>
                      <a:pt x="489" y="126"/>
                    </a:cubicBezTo>
                    <a:cubicBezTo>
                      <a:pt x="484" y="116"/>
                      <a:pt x="476" y="108"/>
                      <a:pt x="467" y="100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5" y="97"/>
                      <a:pt x="460" y="98"/>
                      <a:pt x="460" y="93"/>
                    </a:cubicBezTo>
                    <a:cubicBezTo>
                      <a:pt x="456" y="94"/>
                      <a:pt x="454" y="90"/>
                      <a:pt x="451" y="87"/>
                    </a:cubicBezTo>
                    <a:cubicBezTo>
                      <a:pt x="439" y="82"/>
                      <a:pt x="429" y="70"/>
                      <a:pt x="416" y="65"/>
                    </a:cubicBezTo>
                    <a:cubicBezTo>
                      <a:pt x="406" y="53"/>
                      <a:pt x="391" y="60"/>
                      <a:pt x="382" y="49"/>
                    </a:cubicBezTo>
                    <a:cubicBezTo>
                      <a:pt x="373" y="46"/>
                      <a:pt x="365" y="40"/>
                      <a:pt x="357" y="36"/>
                    </a:cubicBezTo>
                    <a:cubicBezTo>
                      <a:pt x="353" y="31"/>
                      <a:pt x="345" y="31"/>
                      <a:pt x="339" y="28"/>
                    </a:cubicBezTo>
                    <a:cubicBezTo>
                      <a:pt x="339" y="34"/>
                      <a:pt x="331" y="25"/>
                      <a:pt x="332" y="28"/>
                    </a:cubicBezTo>
                    <a:cubicBezTo>
                      <a:pt x="336" y="30"/>
                      <a:pt x="344" y="32"/>
                      <a:pt x="344" y="35"/>
                    </a:cubicBezTo>
                    <a:cubicBezTo>
                      <a:pt x="335" y="36"/>
                      <a:pt x="335" y="36"/>
                      <a:pt x="335" y="36"/>
                    </a:cubicBezTo>
                    <a:cubicBezTo>
                      <a:pt x="326" y="34"/>
                      <a:pt x="328" y="25"/>
                      <a:pt x="324" y="22"/>
                    </a:cubicBezTo>
                    <a:cubicBezTo>
                      <a:pt x="322" y="26"/>
                      <a:pt x="322" y="26"/>
                      <a:pt x="322" y="26"/>
                    </a:cubicBezTo>
                    <a:cubicBezTo>
                      <a:pt x="320" y="24"/>
                      <a:pt x="320" y="24"/>
                      <a:pt x="320" y="24"/>
                    </a:cubicBezTo>
                    <a:cubicBezTo>
                      <a:pt x="318" y="20"/>
                      <a:pt x="318" y="22"/>
                      <a:pt x="314" y="21"/>
                    </a:cubicBezTo>
                    <a:cubicBezTo>
                      <a:pt x="307" y="17"/>
                      <a:pt x="299" y="18"/>
                      <a:pt x="294" y="12"/>
                    </a:cubicBezTo>
                    <a:cubicBezTo>
                      <a:pt x="292" y="15"/>
                      <a:pt x="290" y="8"/>
                      <a:pt x="289" y="13"/>
                    </a:cubicBezTo>
                    <a:cubicBezTo>
                      <a:pt x="285" y="15"/>
                      <a:pt x="286" y="10"/>
                      <a:pt x="283" y="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3"/>
                      <a:pt x="278" y="11"/>
                      <a:pt x="276" y="10"/>
                    </a:cubicBezTo>
                    <a:cubicBezTo>
                      <a:pt x="278" y="9"/>
                      <a:pt x="278" y="7"/>
                      <a:pt x="278" y="5"/>
                    </a:cubicBezTo>
                    <a:cubicBezTo>
                      <a:pt x="269" y="8"/>
                      <a:pt x="261" y="0"/>
                      <a:pt x="254" y="8"/>
                    </a:cubicBezTo>
                    <a:cubicBezTo>
                      <a:pt x="239" y="2"/>
                      <a:pt x="227" y="7"/>
                      <a:pt x="213" y="9"/>
                    </a:cubicBezTo>
                    <a:cubicBezTo>
                      <a:pt x="206" y="10"/>
                      <a:pt x="196" y="9"/>
                      <a:pt x="192" y="15"/>
                    </a:cubicBezTo>
                    <a:cubicBezTo>
                      <a:pt x="178" y="12"/>
                      <a:pt x="168" y="24"/>
                      <a:pt x="153" y="27"/>
                    </a:cubicBezTo>
                    <a:cubicBezTo>
                      <a:pt x="138" y="37"/>
                      <a:pt x="120" y="45"/>
                      <a:pt x="104" y="55"/>
                    </a:cubicBezTo>
                    <a:cubicBezTo>
                      <a:pt x="103" y="56"/>
                      <a:pt x="105" y="61"/>
                      <a:pt x="101" y="59"/>
                    </a:cubicBezTo>
                    <a:cubicBezTo>
                      <a:pt x="99" y="58"/>
                      <a:pt x="99" y="57"/>
                      <a:pt x="99" y="55"/>
                    </a:cubicBezTo>
                    <a:cubicBezTo>
                      <a:pt x="95" y="58"/>
                      <a:pt x="87" y="58"/>
                      <a:pt x="85" y="64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2" y="59"/>
                      <a:pt x="82" y="59"/>
                      <a:pt x="82" y="59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77" y="61"/>
                      <a:pt x="71" y="66"/>
                      <a:pt x="70" y="70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67" y="67"/>
                      <a:pt x="68" y="67"/>
                      <a:pt x="69" y="66"/>
                    </a:cubicBezTo>
                    <a:cubicBezTo>
                      <a:pt x="63" y="67"/>
                      <a:pt x="64" y="73"/>
                      <a:pt x="57" y="71"/>
                    </a:cubicBezTo>
                    <a:cubicBezTo>
                      <a:pt x="65" y="77"/>
                      <a:pt x="53" y="83"/>
                      <a:pt x="50" y="85"/>
                    </a:cubicBezTo>
                    <a:cubicBezTo>
                      <a:pt x="51" y="81"/>
                      <a:pt x="49" y="79"/>
                      <a:pt x="53" y="76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49" y="75"/>
                      <a:pt x="47" y="80"/>
                      <a:pt x="44" y="81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3" y="92"/>
                      <a:pt x="36" y="90"/>
                      <a:pt x="38" y="88"/>
                    </a:cubicBezTo>
                    <a:cubicBezTo>
                      <a:pt x="39" y="82"/>
                      <a:pt x="44" y="86"/>
                      <a:pt x="47" y="85"/>
                    </a:cubicBezTo>
                    <a:cubicBezTo>
                      <a:pt x="49" y="95"/>
                      <a:pt x="35" y="92"/>
                      <a:pt x="37" y="100"/>
                    </a:cubicBezTo>
                    <a:cubicBezTo>
                      <a:pt x="43" y="98"/>
                      <a:pt x="46" y="86"/>
                      <a:pt x="55" y="89"/>
                    </a:cubicBezTo>
                    <a:cubicBezTo>
                      <a:pt x="53" y="83"/>
                      <a:pt x="63" y="81"/>
                      <a:pt x="65" y="78"/>
                    </a:cubicBezTo>
                    <a:cubicBezTo>
                      <a:pt x="67" y="69"/>
                      <a:pt x="78" y="70"/>
                      <a:pt x="82" y="65"/>
                    </a:cubicBezTo>
                    <a:cubicBezTo>
                      <a:pt x="85" y="65"/>
                      <a:pt x="89" y="61"/>
                      <a:pt x="91" y="65"/>
                    </a:cubicBezTo>
                    <a:cubicBezTo>
                      <a:pt x="89" y="66"/>
                      <a:pt x="85" y="69"/>
                      <a:pt x="82" y="68"/>
                    </a:cubicBezTo>
                    <a:cubicBezTo>
                      <a:pt x="81" y="71"/>
                      <a:pt x="85" y="68"/>
                      <a:pt x="86" y="70"/>
                    </a:cubicBezTo>
                    <a:cubicBezTo>
                      <a:pt x="75" y="82"/>
                      <a:pt x="63" y="95"/>
                      <a:pt x="51" y="104"/>
                    </a:cubicBezTo>
                    <a:cubicBezTo>
                      <a:pt x="50" y="108"/>
                      <a:pt x="51" y="115"/>
                      <a:pt x="45" y="114"/>
                    </a:cubicBezTo>
                    <a:cubicBezTo>
                      <a:pt x="47" y="116"/>
                      <a:pt x="47" y="117"/>
                      <a:pt x="44" y="119"/>
                    </a:cubicBezTo>
                    <a:cubicBezTo>
                      <a:pt x="41" y="122"/>
                      <a:pt x="34" y="124"/>
                      <a:pt x="35" y="128"/>
                    </a:cubicBezTo>
                    <a:cubicBezTo>
                      <a:pt x="39" y="129"/>
                      <a:pt x="37" y="125"/>
                      <a:pt x="40" y="123"/>
                    </a:cubicBezTo>
                    <a:cubicBezTo>
                      <a:pt x="42" y="129"/>
                      <a:pt x="40" y="136"/>
                      <a:pt x="38" y="142"/>
                    </a:cubicBezTo>
                    <a:cubicBezTo>
                      <a:pt x="34" y="141"/>
                      <a:pt x="37" y="150"/>
                      <a:pt x="32" y="147"/>
                    </a:cubicBezTo>
                    <a:cubicBezTo>
                      <a:pt x="34" y="150"/>
                      <a:pt x="34" y="154"/>
                      <a:pt x="31" y="156"/>
                    </a:cubicBezTo>
                    <a:cubicBezTo>
                      <a:pt x="28" y="155"/>
                      <a:pt x="31" y="152"/>
                      <a:pt x="30" y="152"/>
                    </a:cubicBezTo>
                    <a:cubicBezTo>
                      <a:pt x="22" y="160"/>
                      <a:pt x="35" y="165"/>
                      <a:pt x="34" y="171"/>
                    </a:cubicBezTo>
                    <a:cubicBezTo>
                      <a:pt x="33" y="183"/>
                      <a:pt x="25" y="193"/>
                      <a:pt x="18" y="205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1" y="206"/>
                      <a:pt x="11" y="206"/>
                      <a:pt x="11" y="206"/>
                    </a:cubicBezTo>
                    <a:cubicBezTo>
                      <a:pt x="10" y="216"/>
                      <a:pt x="4" y="226"/>
                      <a:pt x="2" y="235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0" y="239"/>
                      <a:pt x="1" y="241"/>
                      <a:pt x="3" y="244"/>
                    </a:cubicBezTo>
                    <a:cubicBezTo>
                      <a:pt x="5" y="234"/>
                      <a:pt x="8" y="222"/>
                      <a:pt x="15" y="214"/>
                    </a:cubicBezTo>
                    <a:cubicBezTo>
                      <a:pt x="16" y="216"/>
                      <a:pt x="14" y="219"/>
                      <a:pt x="17" y="221"/>
                    </a:cubicBezTo>
                    <a:cubicBezTo>
                      <a:pt x="27" y="226"/>
                      <a:pt x="23" y="212"/>
                      <a:pt x="28" y="207"/>
                    </a:cubicBezTo>
                    <a:cubicBezTo>
                      <a:pt x="28" y="216"/>
                      <a:pt x="25" y="226"/>
                      <a:pt x="22" y="233"/>
                    </a:cubicBezTo>
                    <a:cubicBezTo>
                      <a:pt x="25" y="249"/>
                      <a:pt x="9" y="261"/>
                      <a:pt x="16" y="278"/>
                    </a:cubicBezTo>
                    <a:cubicBezTo>
                      <a:pt x="13" y="283"/>
                      <a:pt x="14" y="294"/>
                      <a:pt x="9" y="297"/>
                    </a:cubicBezTo>
                    <a:cubicBezTo>
                      <a:pt x="11" y="297"/>
                      <a:pt x="11" y="297"/>
                      <a:pt x="11" y="297"/>
                    </a:cubicBezTo>
                    <a:cubicBezTo>
                      <a:pt x="10" y="296"/>
                      <a:pt x="11" y="296"/>
                      <a:pt x="11" y="295"/>
                    </a:cubicBezTo>
                    <a:cubicBezTo>
                      <a:pt x="16" y="297"/>
                      <a:pt x="11" y="300"/>
                      <a:pt x="12" y="302"/>
                    </a:cubicBezTo>
                    <a:cubicBezTo>
                      <a:pt x="16" y="310"/>
                      <a:pt x="15" y="318"/>
                      <a:pt x="17" y="325"/>
                    </a:cubicBezTo>
                    <a:cubicBezTo>
                      <a:pt x="13" y="333"/>
                      <a:pt x="23" y="343"/>
                      <a:pt x="21" y="352"/>
                    </a:cubicBezTo>
                    <a:cubicBezTo>
                      <a:pt x="23" y="372"/>
                      <a:pt x="34" y="386"/>
                      <a:pt x="42" y="403"/>
                    </a:cubicBezTo>
                    <a:cubicBezTo>
                      <a:pt x="48" y="409"/>
                      <a:pt x="53" y="419"/>
                      <a:pt x="59" y="424"/>
                    </a:cubicBezTo>
                    <a:cubicBezTo>
                      <a:pt x="64" y="436"/>
                      <a:pt x="74" y="442"/>
                      <a:pt x="82" y="452"/>
                    </a:cubicBezTo>
                    <a:cubicBezTo>
                      <a:pt x="86" y="451"/>
                      <a:pt x="90" y="455"/>
                      <a:pt x="88" y="458"/>
                    </a:cubicBezTo>
                    <a:cubicBezTo>
                      <a:pt x="94" y="457"/>
                      <a:pt x="93" y="464"/>
                      <a:pt x="97" y="465"/>
                    </a:cubicBezTo>
                    <a:cubicBezTo>
                      <a:pt x="98" y="464"/>
                      <a:pt x="98" y="464"/>
                      <a:pt x="98" y="464"/>
                    </a:cubicBezTo>
                    <a:cubicBezTo>
                      <a:pt x="102" y="469"/>
                      <a:pt x="104" y="474"/>
                      <a:pt x="109" y="477"/>
                    </a:cubicBezTo>
                    <a:cubicBezTo>
                      <a:pt x="105" y="480"/>
                      <a:pt x="105" y="480"/>
                      <a:pt x="105" y="480"/>
                    </a:cubicBezTo>
                    <a:cubicBezTo>
                      <a:pt x="101" y="500"/>
                      <a:pt x="126" y="499"/>
                      <a:pt x="139" y="508"/>
                    </a:cubicBezTo>
                    <a:cubicBezTo>
                      <a:pt x="139" y="505"/>
                      <a:pt x="139" y="505"/>
                      <a:pt x="139" y="505"/>
                    </a:cubicBezTo>
                    <a:cubicBezTo>
                      <a:pt x="142" y="506"/>
                      <a:pt x="141" y="510"/>
                      <a:pt x="144" y="510"/>
                    </a:cubicBezTo>
                    <a:cubicBezTo>
                      <a:pt x="155" y="517"/>
                      <a:pt x="169" y="522"/>
                      <a:pt x="182" y="523"/>
                    </a:cubicBezTo>
                    <a:cubicBezTo>
                      <a:pt x="188" y="528"/>
                      <a:pt x="195" y="524"/>
                      <a:pt x="202" y="527"/>
                    </a:cubicBezTo>
                    <a:cubicBezTo>
                      <a:pt x="199" y="529"/>
                      <a:pt x="199" y="529"/>
                      <a:pt x="199" y="529"/>
                    </a:cubicBezTo>
                    <a:cubicBezTo>
                      <a:pt x="204" y="531"/>
                      <a:pt x="204" y="531"/>
                      <a:pt x="204" y="531"/>
                    </a:cubicBezTo>
                    <a:cubicBezTo>
                      <a:pt x="205" y="527"/>
                      <a:pt x="205" y="527"/>
                      <a:pt x="205" y="527"/>
                    </a:cubicBezTo>
                    <a:cubicBezTo>
                      <a:pt x="218" y="531"/>
                      <a:pt x="230" y="527"/>
                      <a:pt x="245" y="528"/>
                    </a:cubicBezTo>
                    <a:cubicBezTo>
                      <a:pt x="245" y="531"/>
                      <a:pt x="249" y="531"/>
                      <a:pt x="250" y="531"/>
                    </a:cubicBezTo>
                    <a:cubicBezTo>
                      <a:pt x="250" y="530"/>
                      <a:pt x="250" y="530"/>
                      <a:pt x="250" y="530"/>
                    </a:cubicBezTo>
                    <a:cubicBezTo>
                      <a:pt x="249" y="530"/>
                      <a:pt x="248" y="530"/>
                      <a:pt x="247" y="529"/>
                    </a:cubicBezTo>
                    <a:cubicBezTo>
                      <a:pt x="249" y="528"/>
                      <a:pt x="253" y="527"/>
                      <a:pt x="256" y="526"/>
                    </a:cubicBezTo>
                    <a:cubicBezTo>
                      <a:pt x="261" y="529"/>
                      <a:pt x="254" y="532"/>
                      <a:pt x="257" y="535"/>
                    </a:cubicBezTo>
                    <a:cubicBezTo>
                      <a:pt x="256" y="530"/>
                      <a:pt x="262" y="530"/>
                      <a:pt x="265" y="528"/>
                    </a:cubicBezTo>
                    <a:cubicBezTo>
                      <a:pt x="266" y="527"/>
                      <a:pt x="264" y="525"/>
                      <a:pt x="267" y="526"/>
                    </a:cubicBezTo>
                    <a:cubicBezTo>
                      <a:pt x="268" y="526"/>
                      <a:pt x="268" y="527"/>
                      <a:pt x="268" y="527"/>
                    </a:cubicBezTo>
                    <a:cubicBezTo>
                      <a:pt x="276" y="528"/>
                      <a:pt x="276" y="528"/>
                      <a:pt x="276" y="528"/>
                    </a:cubicBezTo>
                    <a:cubicBezTo>
                      <a:pt x="276" y="530"/>
                      <a:pt x="276" y="530"/>
                      <a:pt x="276" y="530"/>
                    </a:cubicBezTo>
                    <a:cubicBezTo>
                      <a:pt x="276" y="528"/>
                      <a:pt x="278" y="527"/>
                      <a:pt x="280" y="527"/>
                    </a:cubicBezTo>
                    <a:cubicBezTo>
                      <a:pt x="283" y="528"/>
                      <a:pt x="287" y="530"/>
                      <a:pt x="288" y="526"/>
                    </a:cubicBezTo>
                    <a:cubicBezTo>
                      <a:pt x="304" y="527"/>
                      <a:pt x="316" y="514"/>
                      <a:pt x="331" y="511"/>
                    </a:cubicBezTo>
                    <a:cubicBezTo>
                      <a:pt x="335" y="509"/>
                      <a:pt x="338" y="513"/>
                      <a:pt x="341" y="509"/>
                    </a:cubicBezTo>
                    <a:cubicBezTo>
                      <a:pt x="341" y="511"/>
                      <a:pt x="344" y="514"/>
                      <a:pt x="341" y="515"/>
                    </a:cubicBezTo>
                    <a:cubicBezTo>
                      <a:pt x="345" y="520"/>
                      <a:pt x="348" y="510"/>
                      <a:pt x="351" y="515"/>
                    </a:cubicBezTo>
                    <a:cubicBezTo>
                      <a:pt x="351" y="520"/>
                      <a:pt x="345" y="519"/>
                      <a:pt x="342" y="521"/>
                    </a:cubicBezTo>
                    <a:cubicBezTo>
                      <a:pt x="342" y="523"/>
                      <a:pt x="343" y="524"/>
                      <a:pt x="344" y="525"/>
                    </a:cubicBezTo>
                    <a:cubicBezTo>
                      <a:pt x="345" y="524"/>
                      <a:pt x="345" y="524"/>
                      <a:pt x="345" y="524"/>
                    </a:cubicBezTo>
                    <a:cubicBezTo>
                      <a:pt x="347" y="523"/>
                      <a:pt x="350" y="525"/>
                      <a:pt x="350" y="527"/>
                    </a:cubicBezTo>
                    <a:cubicBezTo>
                      <a:pt x="348" y="530"/>
                      <a:pt x="344" y="531"/>
                      <a:pt x="341" y="531"/>
                    </a:cubicBezTo>
                    <a:cubicBezTo>
                      <a:pt x="339" y="533"/>
                      <a:pt x="332" y="536"/>
                      <a:pt x="333" y="540"/>
                    </a:cubicBezTo>
                    <a:cubicBezTo>
                      <a:pt x="328" y="538"/>
                      <a:pt x="328" y="545"/>
                      <a:pt x="324" y="543"/>
                    </a:cubicBezTo>
                    <a:cubicBezTo>
                      <a:pt x="322" y="548"/>
                      <a:pt x="318" y="547"/>
                      <a:pt x="314" y="546"/>
                    </a:cubicBezTo>
                    <a:cubicBezTo>
                      <a:pt x="309" y="546"/>
                      <a:pt x="309" y="549"/>
                      <a:pt x="307" y="552"/>
                    </a:cubicBezTo>
                    <a:cubicBezTo>
                      <a:pt x="300" y="548"/>
                      <a:pt x="296" y="555"/>
                      <a:pt x="290" y="555"/>
                    </a:cubicBezTo>
                    <a:cubicBezTo>
                      <a:pt x="287" y="555"/>
                      <a:pt x="283" y="556"/>
                      <a:pt x="283" y="552"/>
                    </a:cubicBezTo>
                    <a:cubicBezTo>
                      <a:pt x="280" y="553"/>
                      <a:pt x="279" y="563"/>
                      <a:pt x="275" y="558"/>
                    </a:cubicBezTo>
                    <a:cubicBezTo>
                      <a:pt x="273" y="565"/>
                      <a:pt x="270" y="555"/>
                      <a:pt x="266" y="558"/>
                    </a:cubicBezTo>
                    <a:cubicBezTo>
                      <a:pt x="266" y="560"/>
                      <a:pt x="266" y="560"/>
                      <a:pt x="266" y="560"/>
                    </a:cubicBezTo>
                    <a:cubicBezTo>
                      <a:pt x="260" y="559"/>
                      <a:pt x="256" y="564"/>
                      <a:pt x="250" y="565"/>
                    </a:cubicBezTo>
                    <a:cubicBezTo>
                      <a:pt x="251" y="561"/>
                      <a:pt x="248" y="560"/>
                      <a:pt x="245" y="560"/>
                    </a:cubicBezTo>
                    <a:cubicBezTo>
                      <a:pt x="248" y="560"/>
                      <a:pt x="249" y="565"/>
                      <a:pt x="247" y="567"/>
                    </a:cubicBezTo>
                    <a:cubicBezTo>
                      <a:pt x="241" y="570"/>
                      <a:pt x="244" y="562"/>
                      <a:pt x="239" y="563"/>
                    </a:cubicBezTo>
                    <a:cubicBezTo>
                      <a:pt x="234" y="564"/>
                      <a:pt x="238" y="567"/>
                      <a:pt x="234" y="568"/>
                    </a:cubicBezTo>
                    <a:cubicBezTo>
                      <a:pt x="230" y="569"/>
                      <a:pt x="224" y="573"/>
                      <a:pt x="221" y="568"/>
                    </a:cubicBezTo>
                    <a:cubicBezTo>
                      <a:pt x="219" y="567"/>
                      <a:pt x="216" y="567"/>
                      <a:pt x="216" y="570"/>
                    </a:cubicBezTo>
                    <a:cubicBezTo>
                      <a:pt x="187" y="569"/>
                      <a:pt x="157" y="560"/>
                      <a:pt x="129" y="551"/>
                    </a:cubicBezTo>
                    <a:cubicBezTo>
                      <a:pt x="124" y="549"/>
                      <a:pt x="118" y="544"/>
                      <a:pt x="113" y="547"/>
                    </a:cubicBezTo>
                    <a:cubicBezTo>
                      <a:pt x="112" y="545"/>
                      <a:pt x="112" y="545"/>
                      <a:pt x="112" y="545"/>
                    </a:cubicBezTo>
                    <a:cubicBezTo>
                      <a:pt x="104" y="538"/>
                      <a:pt x="90" y="534"/>
                      <a:pt x="82" y="526"/>
                    </a:cubicBezTo>
                    <a:cubicBezTo>
                      <a:pt x="72" y="526"/>
                      <a:pt x="77" y="517"/>
                      <a:pt x="67" y="518"/>
                    </a:cubicBezTo>
                    <a:cubicBezTo>
                      <a:pt x="67" y="510"/>
                      <a:pt x="55" y="509"/>
                      <a:pt x="51" y="501"/>
                    </a:cubicBezTo>
                    <a:cubicBezTo>
                      <a:pt x="55" y="496"/>
                      <a:pt x="60" y="509"/>
                      <a:pt x="62" y="499"/>
                    </a:cubicBezTo>
                    <a:cubicBezTo>
                      <a:pt x="60" y="493"/>
                      <a:pt x="55" y="501"/>
                      <a:pt x="53" y="495"/>
                    </a:cubicBezTo>
                    <a:cubicBezTo>
                      <a:pt x="52" y="493"/>
                      <a:pt x="50" y="490"/>
                      <a:pt x="51" y="488"/>
                    </a:cubicBezTo>
                    <a:cubicBezTo>
                      <a:pt x="51" y="486"/>
                      <a:pt x="49" y="490"/>
                      <a:pt x="49" y="486"/>
                    </a:cubicBezTo>
                    <a:cubicBezTo>
                      <a:pt x="46" y="489"/>
                      <a:pt x="42" y="488"/>
                      <a:pt x="41" y="484"/>
                    </a:cubicBezTo>
                    <a:cubicBezTo>
                      <a:pt x="32" y="482"/>
                      <a:pt x="32" y="464"/>
                      <a:pt x="20" y="469"/>
                    </a:cubicBezTo>
                    <a:cubicBezTo>
                      <a:pt x="18" y="470"/>
                      <a:pt x="16" y="472"/>
                      <a:pt x="16" y="474"/>
                    </a:cubicBezTo>
                    <a:cubicBezTo>
                      <a:pt x="17" y="479"/>
                      <a:pt x="17" y="472"/>
                      <a:pt x="19" y="473"/>
                    </a:cubicBezTo>
                    <a:cubicBezTo>
                      <a:pt x="20" y="478"/>
                      <a:pt x="23" y="482"/>
                      <a:pt x="28" y="479"/>
                    </a:cubicBezTo>
                    <a:cubicBezTo>
                      <a:pt x="28" y="486"/>
                      <a:pt x="28" y="486"/>
                      <a:pt x="28" y="486"/>
                    </a:cubicBezTo>
                    <a:cubicBezTo>
                      <a:pt x="28" y="487"/>
                      <a:pt x="27" y="487"/>
                      <a:pt x="27" y="486"/>
                    </a:cubicBezTo>
                    <a:cubicBezTo>
                      <a:pt x="29" y="488"/>
                      <a:pt x="29" y="488"/>
                      <a:pt x="29" y="488"/>
                    </a:cubicBezTo>
                    <a:cubicBezTo>
                      <a:pt x="30" y="487"/>
                      <a:pt x="30" y="487"/>
                      <a:pt x="30" y="487"/>
                    </a:cubicBezTo>
                    <a:cubicBezTo>
                      <a:pt x="32" y="489"/>
                      <a:pt x="32" y="489"/>
                      <a:pt x="32" y="489"/>
                    </a:cubicBezTo>
                    <a:cubicBezTo>
                      <a:pt x="31" y="490"/>
                      <a:pt x="31" y="490"/>
                      <a:pt x="31" y="490"/>
                    </a:cubicBezTo>
                    <a:cubicBezTo>
                      <a:pt x="34" y="502"/>
                      <a:pt x="44" y="495"/>
                      <a:pt x="50" y="503"/>
                    </a:cubicBezTo>
                    <a:cubicBezTo>
                      <a:pt x="49" y="504"/>
                      <a:pt x="49" y="504"/>
                      <a:pt x="49" y="504"/>
                    </a:cubicBezTo>
                    <a:cubicBezTo>
                      <a:pt x="48" y="504"/>
                      <a:pt x="47" y="505"/>
                      <a:pt x="46" y="503"/>
                    </a:cubicBezTo>
                    <a:cubicBezTo>
                      <a:pt x="46" y="510"/>
                      <a:pt x="56" y="508"/>
                      <a:pt x="58" y="513"/>
                    </a:cubicBezTo>
                    <a:cubicBezTo>
                      <a:pt x="57" y="515"/>
                      <a:pt x="57" y="515"/>
                      <a:pt x="57" y="515"/>
                    </a:cubicBezTo>
                    <a:cubicBezTo>
                      <a:pt x="58" y="521"/>
                      <a:pt x="65" y="519"/>
                      <a:pt x="66" y="517"/>
                    </a:cubicBezTo>
                    <a:cubicBezTo>
                      <a:pt x="68" y="522"/>
                      <a:pt x="71" y="524"/>
                      <a:pt x="76" y="526"/>
                    </a:cubicBezTo>
                    <a:cubicBezTo>
                      <a:pt x="79" y="539"/>
                      <a:pt x="94" y="538"/>
                      <a:pt x="102" y="549"/>
                    </a:cubicBezTo>
                    <a:cubicBezTo>
                      <a:pt x="107" y="558"/>
                      <a:pt x="98" y="546"/>
                      <a:pt x="97" y="554"/>
                    </a:cubicBezTo>
                    <a:cubicBezTo>
                      <a:pt x="92" y="551"/>
                      <a:pt x="92" y="551"/>
                      <a:pt x="92" y="551"/>
                    </a:cubicBezTo>
                    <a:cubicBezTo>
                      <a:pt x="91" y="553"/>
                      <a:pt x="91" y="553"/>
                      <a:pt x="91" y="553"/>
                    </a:cubicBezTo>
                    <a:cubicBezTo>
                      <a:pt x="88" y="553"/>
                      <a:pt x="89" y="550"/>
                      <a:pt x="88" y="549"/>
                    </a:cubicBezTo>
                    <a:cubicBezTo>
                      <a:pt x="83" y="551"/>
                      <a:pt x="78" y="539"/>
                      <a:pt x="73" y="543"/>
                    </a:cubicBezTo>
                    <a:cubicBezTo>
                      <a:pt x="77" y="549"/>
                      <a:pt x="86" y="555"/>
                      <a:pt x="94" y="557"/>
                    </a:cubicBezTo>
                    <a:cubicBezTo>
                      <a:pt x="95" y="556"/>
                      <a:pt x="95" y="556"/>
                      <a:pt x="95" y="556"/>
                    </a:cubicBezTo>
                    <a:cubicBezTo>
                      <a:pt x="97" y="560"/>
                      <a:pt x="97" y="560"/>
                      <a:pt x="97" y="560"/>
                    </a:cubicBezTo>
                    <a:cubicBezTo>
                      <a:pt x="100" y="555"/>
                      <a:pt x="100" y="555"/>
                      <a:pt x="100" y="555"/>
                    </a:cubicBezTo>
                    <a:cubicBezTo>
                      <a:pt x="104" y="556"/>
                      <a:pt x="99" y="559"/>
                      <a:pt x="102" y="560"/>
                    </a:cubicBezTo>
                    <a:cubicBezTo>
                      <a:pt x="107" y="564"/>
                      <a:pt x="114" y="567"/>
                      <a:pt x="118" y="567"/>
                    </a:cubicBezTo>
                    <a:cubicBezTo>
                      <a:pt x="123" y="570"/>
                      <a:pt x="128" y="572"/>
                      <a:pt x="133" y="575"/>
                    </a:cubicBezTo>
                    <a:cubicBezTo>
                      <a:pt x="139" y="573"/>
                      <a:pt x="145" y="579"/>
                      <a:pt x="150" y="575"/>
                    </a:cubicBezTo>
                    <a:cubicBezTo>
                      <a:pt x="151" y="583"/>
                      <a:pt x="160" y="578"/>
                      <a:pt x="164" y="582"/>
                    </a:cubicBezTo>
                    <a:cubicBezTo>
                      <a:pt x="172" y="579"/>
                      <a:pt x="177" y="585"/>
                      <a:pt x="185" y="584"/>
                    </a:cubicBezTo>
                    <a:cubicBezTo>
                      <a:pt x="184" y="585"/>
                      <a:pt x="184" y="585"/>
                      <a:pt x="184" y="585"/>
                    </a:cubicBezTo>
                    <a:cubicBezTo>
                      <a:pt x="211" y="586"/>
                      <a:pt x="242" y="589"/>
                      <a:pt x="272" y="586"/>
                    </a:cubicBezTo>
                    <a:cubicBezTo>
                      <a:pt x="274" y="584"/>
                      <a:pt x="274" y="584"/>
                      <a:pt x="274" y="584"/>
                    </a:cubicBezTo>
                    <a:cubicBezTo>
                      <a:pt x="281" y="588"/>
                      <a:pt x="283" y="580"/>
                      <a:pt x="288" y="578"/>
                    </a:cubicBezTo>
                    <a:cubicBezTo>
                      <a:pt x="287" y="577"/>
                      <a:pt x="287" y="577"/>
                      <a:pt x="287" y="577"/>
                    </a:cubicBezTo>
                    <a:cubicBezTo>
                      <a:pt x="293" y="572"/>
                      <a:pt x="299" y="572"/>
                      <a:pt x="305" y="572"/>
                    </a:cubicBezTo>
                    <a:cubicBezTo>
                      <a:pt x="306" y="569"/>
                      <a:pt x="310" y="570"/>
                      <a:pt x="311" y="567"/>
                    </a:cubicBezTo>
                    <a:cubicBezTo>
                      <a:pt x="316" y="568"/>
                      <a:pt x="321" y="562"/>
                      <a:pt x="325" y="566"/>
                    </a:cubicBezTo>
                    <a:cubicBezTo>
                      <a:pt x="318" y="571"/>
                      <a:pt x="318" y="571"/>
                      <a:pt x="318" y="571"/>
                    </a:cubicBezTo>
                    <a:cubicBezTo>
                      <a:pt x="328" y="567"/>
                      <a:pt x="328" y="567"/>
                      <a:pt x="328" y="567"/>
                    </a:cubicBezTo>
                    <a:cubicBezTo>
                      <a:pt x="327" y="565"/>
                      <a:pt x="327" y="565"/>
                      <a:pt x="327" y="565"/>
                    </a:cubicBezTo>
                    <a:cubicBezTo>
                      <a:pt x="331" y="565"/>
                      <a:pt x="333" y="557"/>
                      <a:pt x="338" y="561"/>
                    </a:cubicBezTo>
                    <a:cubicBezTo>
                      <a:pt x="338" y="563"/>
                      <a:pt x="336" y="564"/>
                      <a:pt x="335" y="565"/>
                    </a:cubicBezTo>
                    <a:cubicBezTo>
                      <a:pt x="337" y="567"/>
                      <a:pt x="337" y="567"/>
                      <a:pt x="337" y="567"/>
                    </a:cubicBezTo>
                    <a:cubicBezTo>
                      <a:pt x="346" y="564"/>
                      <a:pt x="349" y="560"/>
                      <a:pt x="358" y="557"/>
                    </a:cubicBezTo>
                    <a:cubicBezTo>
                      <a:pt x="358" y="556"/>
                      <a:pt x="358" y="555"/>
                      <a:pt x="357" y="554"/>
                    </a:cubicBezTo>
                    <a:cubicBezTo>
                      <a:pt x="360" y="553"/>
                      <a:pt x="361" y="555"/>
                      <a:pt x="364" y="554"/>
                    </a:cubicBezTo>
                    <a:cubicBezTo>
                      <a:pt x="369" y="548"/>
                      <a:pt x="377" y="546"/>
                      <a:pt x="383" y="543"/>
                    </a:cubicBezTo>
                    <a:cubicBezTo>
                      <a:pt x="387" y="540"/>
                      <a:pt x="388" y="532"/>
                      <a:pt x="393" y="535"/>
                    </a:cubicBezTo>
                    <a:cubicBezTo>
                      <a:pt x="419" y="517"/>
                      <a:pt x="441" y="496"/>
                      <a:pt x="463" y="475"/>
                    </a:cubicBezTo>
                    <a:cubicBezTo>
                      <a:pt x="469" y="465"/>
                      <a:pt x="476" y="458"/>
                      <a:pt x="484" y="451"/>
                    </a:cubicBezTo>
                    <a:cubicBezTo>
                      <a:pt x="479" y="440"/>
                      <a:pt x="494" y="441"/>
                      <a:pt x="493" y="430"/>
                    </a:cubicBezTo>
                    <a:cubicBezTo>
                      <a:pt x="494" y="430"/>
                      <a:pt x="495" y="431"/>
                      <a:pt x="497" y="431"/>
                    </a:cubicBezTo>
                    <a:cubicBezTo>
                      <a:pt x="500" y="420"/>
                      <a:pt x="507" y="413"/>
                      <a:pt x="510" y="401"/>
                    </a:cubicBezTo>
                    <a:cubicBezTo>
                      <a:pt x="516" y="400"/>
                      <a:pt x="516" y="391"/>
                      <a:pt x="520" y="386"/>
                    </a:cubicBezTo>
                    <a:cubicBezTo>
                      <a:pt x="523" y="380"/>
                      <a:pt x="522" y="371"/>
                      <a:pt x="529" y="367"/>
                    </a:cubicBezTo>
                    <a:close/>
                    <a:moveTo>
                      <a:pt x="34" y="212"/>
                    </a:moveTo>
                    <a:cubicBezTo>
                      <a:pt x="36" y="218"/>
                      <a:pt x="29" y="219"/>
                      <a:pt x="30" y="224"/>
                    </a:cubicBezTo>
                    <a:cubicBezTo>
                      <a:pt x="29" y="222"/>
                      <a:pt x="28" y="219"/>
                      <a:pt x="32" y="217"/>
                    </a:cubicBezTo>
                    <a:cubicBezTo>
                      <a:pt x="31" y="209"/>
                      <a:pt x="37" y="203"/>
                      <a:pt x="38" y="196"/>
                    </a:cubicBezTo>
                    <a:cubicBezTo>
                      <a:pt x="43" y="187"/>
                      <a:pt x="46" y="177"/>
                      <a:pt x="52" y="168"/>
                    </a:cubicBezTo>
                    <a:cubicBezTo>
                      <a:pt x="48" y="183"/>
                      <a:pt x="39" y="198"/>
                      <a:pt x="34" y="212"/>
                    </a:cubicBezTo>
                    <a:close/>
                    <a:moveTo>
                      <a:pt x="109" y="480"/>
                    </a:moveTo>
                    <a:cubicBezTo>
                      <a:pt x="109" y="478"/>
                      <a:pt x="109" y="478"/>
                      <a:pt x="109" y="478"/>
                    </a:cubicBezTo>
                    <a:cubicBezTo>
                      <a:pt x="110" y="483"/>
                      <a:pt x="116" y="479"/>
                      <a:pt x="116" y="484"/>
                    </a:cubicBezTo>
                    <a:cubicBezTo>
                      <a:pt x="113" y="486"/>
                      <a:pt x="111" y="481"/>
                      <a:pt x="109" y="480"/>
                    </a:cubicBezTo>
                    <a:close/>
                    <a:moveTo>
                      <a:pt x="143" y="132"/>
                    </a:move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2" y="128"/>
                      <a:pt x="141" y="134"/>
                      <a:pt x="141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50" y="120"/>
                      <a:pt x="160" y="112"/>
                      <a:pt x="172" y="110"/>
                    </a:cubicBezTo>
                    <a:cubicBezTo>
                      <a:pt x="163" y="117"/>
                      <a:pt x="150" y="125"/>
                      <a:pt x="143" y="132"/>
                    </a:cubicBezTo>
                    <a:close/>
                    <a:moveTo>
                      <a:pt x="442" y="424"/>
                    </a:moveTo>
                    <a:cubicBezTo>
                      <a:pt x="442" y="432"/>
                      <a:pt x="434" y="433"/>
                      <a:pt x="434" y="438"/>
                    </a:cubicBezTo>
                    <a:cubicBezTo>
                      <a:pt x="430" y="442"/>
                      <a:pt x="428" y="446"/>
                      <a:pt x="424" y="448"/>
                    </a:cubicBezTo>
                    <a:cubicBezTo>
                      <a:pt x="422" y="447"/>
                      <a:pt x="422" y="447"/>
                      <a:pt x="422" y="447"/>
                    </a:cubicBezTo>
                    <a:cubicBezTo>
                      <a:pt x="417" y="451"/>
                      <a:pt x="417" y="451"/>
                      <a:pt x="417" y="451"/>
                    </a:cubicBezTo>
                    <a:cubicBezTo>
                      <a:pt x="421" y="444"/>
                      <a:pt x="412" y="443"/>
                      <a:pt x="415" y="436"/>
                    </a:cubicBezTo>
                    <a:cubicBezTo>
                      <a:pt x="421" y="433"/>
                      <a:pt x="427" y="431"/>
                      <a:pt x="430" y="424"/>
                    </a:cubicBezTo>
                    <a:cubicBezTo>
                      <a:pt x="437" y="424"/>
                      <a:pt x="436" y="417"/>
                      <a:pt x="442" y="417"/>
                    </a:cubicBezTo>
                    <a:cubicBezTo>
                      <a:pt x="445" y="414"/>
                      <a:pt x="445" y="414"/>
                      <a:pt x="445" y="414"/>
                    </a:cubicBezTo>
                    <a:cubicBezTo>
                      <a:pt x="441" y="412"/>
                      <a:pt x="441" y="412"/>
                      <a:pt x="441" y="412"/>
                    </a:cubicBezTo>
                    <a:cubicBezTo>
                      <a:pt x="445" y="412"/>
                      <a:pt x="444" y="404"/>
                      <a:pt x="448" y="409"/>
                    </a:cubicBezTo>
                    <a:cubicBezTo>
                      <a:pt x="451" y="404"/>
                      <a:pt x="451" y="404"/>
                      <a:pt x="451" y="404"/>
                    </a:cubicBezTo>
                    <a:cubicBezTo>
                      <a:pt x="453" y="407"/>
                      <a:pt x="453" y="407"/>
                      <a:pt x="453" y="407"/>
                    </a:cubicBezTo>
                    <a:cubicBezTo>
                      <a:pt x="454" y="406"/>
                      <a:pt x="454" y="406"/>
                      <a:pt x="454" y="406"/>
                    </a:cubicBezTo>
                    <a:cubicBezTo>
                      <a:pt x="450" y="411"/>
                      <a:pt x="448" y="420"/>
                      <a:pt x="442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648133" y="2666048"/>
                <a:ext cx="11113" cy="11112"/>
              </a:xfrm>
              <a:custGeom>
                <a:gdLst>
                  <a:gd name="T0" fmla="*/ 3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  <a:gd name="T6" fmla="*/ 3 w 3"/>
                  <a:gd name="T7" fmla="*/ 2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3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 bwMode="auto">
              <a:xfrm>
                <a:off x="-345642" y="2321560"/>
                <a:ext cx="11113" cy="7937"/>
              </a:xfrm>
              <a:custGeom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756083" y="521335"/>
                <a:ext cx="26988" cy="15875"/>
              </a:xfrm>
              <a:custGeom>
                <a:gdLst>
                  <a:gd name="T0" fmla="*/ 7 w 7"/>
                  <a:gd name="T1" fmla="*/ 2 h 4"/>
                  <a:gd name="T2" fmla="*/ 0 w 7"/>
                  <a:gd name="T3" fmla="*/ 0 h 4"/>
                  <a:gd name="T4" fmla="*/ 1 w 7"/>
                  <a:gd name="T5" fmla="*/ 3 h 4"/>
                  <a:gd name="T6" fmla="*/ 7 w 7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3"/>
                      <a:pt x="6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648133" y="526098"/>
                <a:ext cx="33338" cy="22225"/>
              </a:xfrm>
              <a:custGeom>
                <a:gdLst>
                  <a:gd name="T0" fmla="*/ 6 w 9"/>
                  <a:gd name="T1" fmla="*/ 5 h 6"/>
                  <a:gd name="T2" fmla="*/ 9 w 9"/>
                  <a:gd name="T3" fmla="*/ 2 h 6"/>
                  <a:gd name="T4" fmla="*/ 0 w 9"/>
                  <a:gd name="T5" fmla="*/ 2 h 6"/>
                  <a:gd name="T6" fmla="*/ 6 w 9"/>
                  <a:gd name="T7" fmla="*/ 5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6" y="5"/>
                    </a:moveTo>
                    <a:cubicBezTo>
                      <a:pt x="9" y="6"/>
                      <a:pt x="9" y="4"/>
                      <a:pt x="9" y="2"/>
                    </a:cubicBezTo>
                    <a:cubicBezTo>
                      <a:pt x="6" y="2"/>
                      <a:pt x="1" y="0"/>
                      <a:pt x="0" y="2"/>
                    </a:cubicBezTo>
                    <a:cubicBezTo>
                      <a:pt x="2" y="2"/>
                      <a:pt x="6" y="2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" name="Rectangle 28"/>
              <p:cNvSpPr>
                <a:spLocks noChangeArrowheads="1"/>
              </p:cNvSpPr>
              <p:nvPr/>
            </p:nvSpPr>
            <p:spPr bwMode="auto">
              <a:xfrm>
                <a:off x="797358" y="534035"/>
                <a:ext cx="4763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" name="Freeform 29"/>
              <p:cNvSpPr/>
              <p:nvPr/>
            </p:nvSpPr>
            <p:spPr bwMode="auto">
              <a:xfrm>
                <a:off x="802120" y="534035"/>
                <a:ext cx="22225" cy="11112"/>
              </a:xfrm>
              <a:custGeom>
                <a:gdLst>
                  <a:gd name="T0" fmla="*/ 0 w 6"/>
                  <a:gd name="T1" fmla="*/ 0 h 3"/>
                  <a:gd name="T2" fmla="*/ 6 w 6"/>
                  <a:gd name="T3" fmla="*/ 2 h 3"/>
                  <a:gd name="T4" fmla="*/ 0 w 6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3"/>
                      <a:pt x="4" y="3"/>
                      <a:pt x="6" y="2"/>
                    </a:cubicBezTo>
                    <a:cubicBezTo>
                      <a:pt x="4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791008" y="529273"/>
                <a:ext cx="6350" cy="7937"/>
              </a:xfrm>
              <a:custGeom>
                <a:gdLst>
                  <a:gd name="T0" fmla="*/ 2 w 2"/>
                  <a:gd name="T1" fmla="*/ 2 h 2"/>
                  <a:gd name="T2" fmla="*/ 2 w 2"/>
                  <a:gd name="T3" fmla="*/ 1 h 2"/>
                  <a:gd name="T4" fmla="*/ 0 w 2"/>
                  <a:gd name="T5" fmla="*/ 0 h 2"/>
                  <a:gd name="T6" fmla="*/ 2 w 2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" name="Freeform 31"/>
              <p:cNvSpPr/>
              <p:nvPr/>
            </p:nvSpPr>
            <p:spPr bwMode="auto">
              <a:xfrm>
                <a:off x="208395" y="534035"/>
                <a:ext cx="38100" cy="17462"/>
              </a:xfrm>
              <a:custGeom>
                <a:gdLst>
                  <a:gd name="T0" fmla="*/ 10 w 10"/>
                  <a:gd name="T1" fmla="*/ 1 h 5"/>
                  <a:gd name="T2" fmla="*/ 4 w 10"/>
                  <a:gd name="T3" fmla="*/ 1 h 5"/>
                  <a:gd name="T4" fmla="*/ 0 w 10"/>
                  <a:gd name="T5" fmla="*/ 5 h 5"/>
                  <a:gd name="T6" fmla="*/ 10 w 10"/>
                  <a:gd name="T7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10" y="1"/>
                    </a:moveTo>
                    <a:cubicBezTo>
                      <a:pt x="8" y="0"/>
                      <a:pt x="6" y="5"/>
                      <a:pt x="4" y="1"/>
                    </a:cubicBezTo>
                    <a:cubicBezTo>
                      <a:pt x="2" y="0"/>
                      <a:pt x="0" y="4"/>
                      <a:pt x="0" y="5"/>
                    </a:cubicBezTo>
                    <a:cubicBezTo>
                      <a:pt x="4" y="4"/>
                      <a:pt x="8" y="3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" name="Freeform 32"/>
              <p:cNvSpPr/>
              <p:nvPr/>
            </p:nvSpPr>
            <p:spPr bwMode="auto">
              <a:xfrm>
                <a:off x="697345" y="534035"/>
                <a:ext cx="33338" cy="25400"/>
              </a:xfrm>
              <a:custGeom>
                <a:gdLst>
                  <a:gd name="T0" fmla="*/ 0 w 9"/>
                  <a:gd name="T1" fmla="*/ 3 h 7"/>
                  <a:gd name="T2" fmla="*/ 8 w 9"/>
                  <a:gd name="T3" fmla="*/ 7 h 7"/>
                  <a:gd name="T4" fmla="*/ 9 w 9"/>
                  <a:gd name="T5" fmla="*/ 3 h 7"/>
                  <a:gd name="T6" fmla="*/ 0 w 9"/>
                  <a:gd name="T7" fmla="*/ 3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3"/>
                    </a:moveTo>
                    <a:cubicBezTo>
                      <a:pt x="1" y="6"/>
                      <a:pt x="6" y="5"/>
                      <a:pt x="8" y="7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3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" name="Freeform 33"/>
              <p:cNvSpPr/>
              <p:nvPr/>
            </p:nvSpPr>
            <p:spPr bwMode="auto">
              <a:xfrm>
                <a:off x="737033" y="545148"/>
                <a:ext cx="49213" cy="30162"/>
              </a:xfrm>
              <a:custGeom>
                <a:gdLst>
                  <a:gd name="T0" fmla="*/ 0 w 13"/>
                  <a:gd name="T1" fmla="*/ 2 h 8"/>
                  <a:gd name="T2" fmla="*/ 13 w 13"/>
                  <a:gd name="T3" fmla="*/ 5 h 8"/>
                  <a:gd name="T4" fmla="*/ 0 w 13"/>
                  <a:gd name="T5" fmla="*/ 0 h 8"/>
                  <a:gd name="T6" fmla="*/ 0 w 13"/>
                  <a:gd name="T7" fmla="*/ 2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0" y="2"/>
                    </a:moveTo>
                    <a:cubicBezTo>
                      <a:pt x="5" y="3"/>
                      <a:pt x="10" y="8"/>
                      <a:pt x="13" y="5"/>
                    </a:cubicBezTo>
                    <a:cubicBezTo>
                      <a:pt x="11" y="0"/>
                      <a:pt x="4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 bwMode="auto">
              <a:xfrm>
                <a:off x="868795" y="548323"/>
                <a:ext cx="7938" cy="11112"/>
              </a:xfrm>
              <a:custGeom>
                <a:gdLst>
                  <a:gd name="T0" fmla="*/ 2 w 2"/>
                  <a:gd name="T1" fmla="*/ 1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 bwMode="auto">
              <a:xfrm>
                <a:off x="891020" y="548323"/>
                <a:ext cx="26988" cy="19050"/>
              </a:xfrm>
              <a:custGeom>
                <a:gdLst>
                  <a:gd name="T0" fmla="*/ 0 w 7"/>
                  <a:gd name="T1" fmla="*/ 0 h 5"/>
                  <a:gd name="T2" fmla="*/ 1 w 7"/>
                  <a:gd name="T3" fmla="*/ 4 h 5"/>
                  <a:gd name="T4" fmla="*/ 3 w 7"/>
                  <a:gd name="T5" fmla="*/ 3 h 5"/>
                  <a:gd name="T6" fmla="*/ 5 w 7"/>
                  <a:gd name="T7" fmla="*/ 5 h 5"/>
                  <a:gd name="T8" fmla="*/ 7 w 7"/>
                  <a:gd name="T9" fmla="*/ 4 h 5"/>
                  <a:gd name="T10" fmla="*/ 0 w 7"/>
                  <a:gd name="T11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" name="Freeform 36"/>
              <p:cNvSpPr/>
              <p:nvPr/>
            </p:nvSpPr>
            <p:spPr bwMode="auto">
              <a:xfrm>
                <a:off x="802120" y="559435"/>
                <a:ext cx="30163" cy="33337"/>
              </a:xfrm>
              <a:custGeom>
                <a:gdLst>
                  <a:gd name="T0" fmla="*/ 2 w 8"/>
                  <a:gd name="T1" fmla="*/ 1 h 9"/>
                  <a:gd name="T2" fmla="*/ 6 w 8"/>
                  <a:gd name="T3" fmla="*/ 9 h 9"/>
                  <a:gd name="T4" fmla="*/ 2 w 8"/>
                  <a:gd name="T5" fmla="*/ 1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2" y="1"/>
                    </a:moveTo>
                    <a:cubicBezTo>
                      <a:pt x="0" y="4"/>
                      <a:pt x="6" y="8"/>
                      <a:pt x="6" y="9"/>
                    </a:cubicBezTo>
                    <a:cubicBezTo>
                      <a:pt x="4" y="7"/>
                      <a:pt x="8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" name="Freeform 37"/>
              <p:cNvSpPr/>
              <p:nvPr/>
            </p:nvSpPr>
            <p:spPr bwMode="auto">
              <a:xfrm>
                <a:off x="984683" y="562610"/>
                <a:ext cx="26988" cy="19050"/>
              </a:xfrm>
              <a:custGeom>
                <a:gdLst>
                  <a:gd name="T0" fmla="*/ 7 w 7"/>
                  <a:gd name="T1" fmla="*/ 2 h 5"/>
                  <a:gd name="T2" fmla="*/ 0 w 7"/>
                  <a:gd name="T3" fmla="*/ 0 h 5"/>
                  <a:gd name="T4" fmla="*/ 7 w 7"/>
                  <a:gd name="T5" fmla="*/ 2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cubicBezTo>
                      <a:pt x="5" y="1"/>
                      <a:pt x="2" y="0"/>
                      <a:pt x="0" y="0"/>
                    </a:cubicBezTo>
                    <a:cubicBezTo>
                      <a:pt x="1" y="1"/>
                      <a:pt x="5" y="5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" name="Freeform 38"/>
              <p:cNvSpPr/>
              <p:nvPr/>
            </p:nvSpPr>
            <p:spPr bwMode="auto">
              <a:xfrm>
                <a:off x="835458" y="567373"/>
                <a:ext cx="3175" cy="11112"/>
              </a:xfrm>
              <a:custGeom>
                <a:gdLst>
                  <a:gd name="T0" fmla="*/ 1 w 1"/>
                  <a:gd name="T1" fmla="*/ 0 h 3"/>
                  <a:gd name="T2" fmla="*/ 0 w 1"/>
                  <a:gd name="T3" fmla="*/ 0 h 3"/>
                  <a:gd name="T4" fmla="*/ 0 w 1"/>
                  <a:gd name="T5" fmla="*/ 3 h 3"/>
                  <a:gd name="T6" fmla="*/ 1 w 1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" name="Freeform 39"/>
              <p:cNvSpPr/>
              <p:nvPr/>
            </p:nvSpPr>
            <p:spPr bwMode="auto">
              <a:xfrm>
                <a:off x="937058" y="567373"/>
                <a:ext cx="25400" cy="22225"/>
              </a:xfrm>
              <a:custGeom>
                <a:gdLst>
                  <a:gd name="T0" fmla="*/ 7 w 7"/>
                  <a:gd name="T1" fmla="*/ 3 h 6"/>
                  <a:gd name="T2" fmla="*/ 0 w 7"/>
                  <a:gd name="T3" fmla="*/ 0 h 6"/>
                  <a:gd name="T4" fmla="*/ 7 w 7"/>
                  <a:gd name="T5" fmla="*/ 3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5" y="6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" name="Freeform 40"/>
              <p:cNvSpPr/>
              <p:nvPr/>
            </p:nvSpPr>
            <p:spPr bwMode="auto">
              <a:xfrm>
                <a:off x="860858" y="575310"/>
                <a:ext cx="12700" cy="17462"/>
              </a:xfrm>
              <a:custGeom>
                <a:gdLst>
                  <a:gd name="T0" fmla="*/ 0 w 3"/>
                  <a:gd name="T1" fmla="*/ 1 h 5"/>
                  <a:gd name="T2" fmla="*/ 0 w 3"/>
                  <a:gd name="T3" fmla="*/ 5 h 5"/>
                  <a:gd name="T4" fmla="*/ 2 w 3"/>
                  <a:gd name="T5" fmla="*/ 2 h 5"/>
                  <a:gd name="T6" fmla="*/ 0 w 3"/>
                  <a:gd name="T7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3" y="3"/>
                      <a:pt x="2" y="2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" name="Freeform 41"/>
              <p:cNvSpPr/>
              <p:nvPr/>
            </p:nvSpPr>
            <p:spPr bwMode="auto">
              <a:xfrm>
                <a:off x="876733" y="586423"/>
                <a:ext cx="14288" cy="14287"/>
              </a:xfrm>
              <a:custGeom>
                <a:gdLst>
                  <a:gd name="T0" fmla="*/ 3 w 4"/>
                  <a:gd name="T1" fmla="*/ 3 h 4"/>
                  <a:gd name="T2" fmla="*/ 4 w 4"/>
                  <a:gd name="T3" fmla="*/ 0 h 4"/>
                  <a:gd name="T4" fmla="*/ 1 w 4"/>
                  <a:gd name="T5" fmla="*/ 0 h 4"/>
                  <a:gd name="T6" fmla="*/ 3 w 4"/>
                  <a:gd name="T7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3" y="2"/>
                      <a:pt x="3" y="1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0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" name="Freeform 42"/>
              <p:cNvSpPr/>
              <p:nvPr/>
            </p:nvSpPr>
            <p:spPr bwMode="auto">
              <a:xfrm>
                <a:off x="978333" y="586423"/>
                <a:ext cx="71438" cy="52387"/>
              </a:xfrm>
              <a:custGeom>
                <a:gdLst>
                  <a:gd name="T0" fmla="*/ 3 w 19"/>
                  <a:gd name="T1" fmla="*/ 0 h 14"/>
                  <a:gd name="T2" fmla="*/ 8 w 19"/>
                  <a:gd name="T3" fmla="*/ 9 h 14"/>
                  <a:gd name="T4" fmla="*/ 17 w 19"/>
                  <a:gd name="T5" fmla="*/ 14 h 14"/>
                  <a:gd name="T6" fmla="*/ 18 w 19"/>
                  <a:gd name="T7" fmla="*/ 12 h 14"/>
                  <a:gd name="T8" fmla="*/ 9 w 19"/>
                  <a:gd name="T9" fmla="*/ 7 h 14"/>
                  <a:gd name="T10" fmla="*/ 11 w 19"/>
                  <a:gd name="T11" fmla="*/ 3 h 14"/>
                  <a:gd name="T12" fmla="*/ 3 w 19"/>
                  <a:gd name="T13" fmla="*/ 0 h 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">
                    <a:moveTo>
                      <a:pt x="3" y="0"/>
                    </a:moveTo>
                    <a:cubicBezTo>
                      <a:pt x="0" y="7"/>
                      <a:pt x="12" y="2"/>
                      <a:pt x="8" y="9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18" y="12"/>
                    </a:cubicBezTo>
                    <a:cubicBezTo>
                      <a:pt x="15" y="11"/>
                      <a:pt x="12" y="8"/>
                      <a:pt x="9" y="7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" name="Freeform 43"/>
              <p:cNvSpPr/>
              <p:nvPr/>
            </p:nvSpPr>
            <p:spPr bwMode="auto">
              <a:xfrm>
                <a:off x="32183" y="586423"/>
                <a:ext cx="41275" cy="25400"/>
              </a:xfrm>
              <a:custGeom>
                <a:gdLst>
                  <a:gd name="T0" fmla="*/ 4 w 11"/>
                  <a:gd name="T1" fmla="*/ 5 h 7"/>
                  <a:gd name="T2" fmla="*/ 5 w 11"/>
                  <a:gd name="T3" fmla="*/ 6 h 7"/>
                  <a:gd name="T4" fmla="*/ 9 w 11"/>
                  <a:gd name="T5" fmla="*/ 0 h 7"/>
                  <a:gd name="T6" fmla="*/ 0 w 11"/>
                  <a:gd name="T7" fmla="*/ 6 h 7"/>
                  <a:gd name="T8" fmla="*/ 4 w 11"/>
                  <a:gd name="T9" fmla="*/ 7 h 7"/>
                  <a:gd name="T10" fmla="*/ 4 w 11"/>
                  <a:gd name="T11" fmla="*/ 5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5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11" y="7"/>
                      <a:pt x="6" y="2"/>
                      <a:pt x="9" y="0"/>
                    </a:cubicBezTo>
                    <a:cubicBezTo>
                      <a:pt x="6" y="2"/>
                      <a:pt x="2" y="2"/>
                      <a:pt x="0" y="6"/>
                    </a:cubicBezTo>
                    <a:cubicBezTo>
                      <a:pt x="1" y="7"/>
                      <a:pt x="2" y="7"/>
                      <a:pt x="4" y="7"/>
                    </a:cubicBezTo>
                    <a:cubicBezTo>
                      <a:pt x="4" y="6"/>
                      <a:pt x="3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" name="Freeform 44"/>
              <p:cNvSpPr/>
              <p:nvPr/>
            </p:nvSpPr>
            <p:spPr bwMode="auto">
              <a:xfrm>
                <a:off x="902133" y="592773"/>
                <a:ext cx="19050" cy="11112"/>
              </a:xfrm>
              <a:custGeom>
                <a:gdLst>
                  <a:gd name="T0" fmla="*/ 5 w 5"/>
                  <a:gd name="T1" fmla="*/ 3 h 3"/>
                  <a:gd name="T2" fmla="*/ 5 w 5"/>
                  <a:gd name="T3" fmla="*/ 2 h 3"/>
                  <a:gd name="T4" fmla="*/ 0 w 5"/>
                  <a:gd name="T5" fmla="*/ 0 h 3"/>
                  <a:gd name="T6" fmla="*/ 5 w 5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1" y="2"/>
                      <a:pt x="3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" name="Freeform 45"/>
              <p:cNvSpPr/>
              <p:nvPr/>
            </p:nvSpPr>
            <p:spPr bwMode="auto">
              <a:xfrm>
                <a:off x="1033895" y="600710"/>
                <a:ext cx="7938" cy="15875"/>
              </a:xfrm>
              <a:custGeom>
                <a:gdLst>
                  <a:gd name="T0" fmla="*/ 1 w 2"/>
                  <a:gd name="T1" fmla="*/ 2 h 4"/>
                  <a:gd name="T2" fmla="*/ 0 w 2"/>
                  <a:gd name="T3" fmla="*/ 1 h 4"/>
                  <a:gd name="T4" fmla="*/ 1 w 2"/>
                  <a:gd name="T5" fmla="*/ 4 h 4"/>
                  <a:gd name="T6" fmla="*/ 1 w 2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1" y="2"/>
                    </a:moveTo>
                    <a:cubicBezTo>
                      <a:pt x="1" y="1"/>
                      <a:pt x="1" y="0"/>
                      <a:pt x="0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2" name="Freeform 46"/>
              <p:cNvSpPr/>
              <p:nvPr/>
            </p:nvSpPr>
            <p:spPr bwMode="auto">
              <a:xfrm>
                <a:off x="1049770" y="603885"/>
                <a:ext cx="246063" cy="153987"/>
              </a:xfrm>
              <a:custGeom>
                <a:gdLst>
                  <a:gd name="T0" fmla="*/ 2 w 66"/>
                  <a:gd name="T1" fmla="*/ 8 h 41"/>
                  <a:gd name="T2" fmla="*/ 14 w 66"/>
                  <a:gd name="T3" fmla="*/ 18 h 41"/>
                  <a:gd name="T4" fmla="*/ 42 w 66"/>
                  <a:gd name="T5" fmla="*/ 35 h 41"/>
                  <a:gd name="T6" fmla="*/ 42 w 66"/>
                  <a:gd name="T7" fmla="*/ 32 h 41"/>
                  <a:gd name="T8" fmla="*/ 50 w 66"/>
                  <a:gd name="T9" fmla="*/ 31 h 41"/>
                  <a:gd name="T10" fmla="*/ 56 w 66"/>
                  <a:gd name="T11" fmla="*/ 39 h 41"/>
                  <a:gd name="T12" fmla="*/ 66 w 66"/>
                  <a:gd name="T13" fmla="*/ 36 h 41"/>
                  <a:gd name="T14" fmla="*/ 51 w 66"/>
                  <a:gd name="T15" fmla="*/ 26 h 41"/>
                  <a:gd name="T16" fmla="*/ 53 w 66"/>
                  <a:gd name="T17" fmla="*/ 27 h 41"/>
                  <a:gd name="T18" fmla="*/ 51 w 66"/>
                  <a:gd name="T19" fmla="*/ 30 h 41"/>
                  <a:gd name="T20" fmla="*/ 43 w 66"/>
                  <a:gd name="T21" fmla="*/ 22 h 41"/>
                  <a:gd name="T22" fmla="*/ 31 w 66"/>
                  <a:gd name="T23" fmla="*/ 16 h 41"/>
                  <a:gd name="T24" fmla="*/ 22 w 66"/>
                  <a:gd name="T25" fmla="*/ 12 h 41"/>
                  <a:gd name="T26" fmla="*/ 0 w 66"/>
                  <a:gd name="T27" fmla="*/ 4 h 41"/>
                  <a:gd name="T28" fmla="*/ 14 w 66"/>
                  <a:gd name="T29" fmla="*/ 12 h 41"/>
                  <a:gd name="T30" fmla="*/ 2 w 66"/>
                  <a:gd name="T31" fmla="*/ 8 h 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41">
                    <a:moveTo>
                      <a:pt x="2" y="8"/>
                    </a:moveTo>
                    <a:cubicBezTo>
                      <a:pt x="2" y="16"/>
                      <a:pt x="12" y="14"/>
                      <a:pt x="14" y="18"/>
                    </a:cubicBezTo>
                    <a:cubicBezTo>
                      <a:pt x="24" y="26"/>
                      <a:pt x="39" y="21"/>
                      <a:pt x="42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5" y="30"/>
                      <a:pt x="47" y="32"/>
                      <a:pt x="50" y="31"/>
                    </a:cubicBezTo>
                    <a:cubicBezTo>
                      <a:pt x="51" y="37"/>
                      <a:pt x="54" y="34"/>
                      <a:pt x="56" y="39"/>
                    </a:cubicBezTo>
                    <a:cubicBezTo>
                      <a:pt x="61" y="39"/>
                      <a:pt x="65" y="41"/>
                      <a:pt x="66" y="3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49" y="27"/>
                      <a:pt x="47" y="20"/>
                      <a:pt x="43" y="22"/>
                    </a:cubicBezTo>
                    <a:cubicBezTo>
                      <a:pt x="43" y="14"/>
                      <a:pt x="35" y="19"/>
                      <a:pt x="31" y="16"/>
                    </a:cubicBezTo>
                    <a:cubicBezTo>
                      <a:pt x="29" y="15"/>
                      <a:pt x="25" y="13"/>
                      <a:pt x="22" y="12"/>
                    </a:cubicBezTo>
                    <a:cubicBezTo>
                      <a:pt x="15" y="9"/>
                      <a:pt x="8" y="0"/>
                      <a:pt x="0" y="4"/>
                    </a:cubicBezTo>
                    <a:cubicBezTo>
                      <a:pt x="4" y="8"/>
                      <a:pt x="11" y="10"/>
                      <a:pt x="14" y="12"/>
                    </a:cubicBezTo>
                    <a:cubicBezTo>
                      <a:pt x="11" y="14"/>
                      <a:pt x="5" y="10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" name="Freeform 47"/>
              <p:cNvSpPr/>
              <p:nvPr/>
            </p:nvSpPr>
            <p:spPr bwMode="auto">
              <a:xfrm>
                <a:off x="1232333" y="672148"/>
                <a:ext cx="57150" cy="41275"/>
              </a:xfrm>
              <a:custGeom>
                <a:gdLst>
                  <a:gd name="T0" fmla="*/ 36 w 36"/>
                  <a:gd name="T1" fmla="*/ 26 h 26"/>
                  <a:gd name="T2" fmla="*/ 0 w 36"/>
                  <a:gd name="T3" fmla="*/ 0 h 26"/>
                  <a:gd name="T4" fmla="*/ 33 w 36"/>
                  <a:gd name="T5" fmla="*/ 26 h 26"/>
                  <a:gd name="T6" fmla="*/ 36 w 36"/>
                  <a:gd name="T7" fmla="*/ 26 h 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6">
                    <a:moveTo>
                      <a:pt x="36" y="26"/>
                    </a:moveTo>
                    <a:lnTo>
                      <a:pt x="0" y="0"/>
                    </a:lnTo>
                    <a:lnTo>
                      <a:pt x="33" y="26"/>
                    </a:lnTo>
                    <a:lnTo>
                      <a:pt x="3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" name="Freeform 48"/>
              <p:cNvSpPr/>
              <p:nvPr/>
            </p:nvSpPr>
            <p:spPr bwMode="auto">
              <a:xfrm>
                <a:off x="1619683" y="702310"/>
                <a:ext cx="6350" cy="11112"/>
              </a:xfrm>
              <a:custGeom>
                <a:gdLst>
                  <a:gd name="T0" fmla="*/ 4 w 4"/>
                  <a:gd name="T1" fmla="*/ 2 h 7"/>
                  <a:gd name="T2" fmla="*/ 0 w 4"/>
                  <a:gd name="T3" fmla="*/ 0 h 7"/>
                  <a:gd name="T4" fmla="*/ 2 w 4"/>
                  <a:gd name="T5" fmla="*/ 7 h 7"/>
                  <a:gd name="T6" fmla="*/ 4 w 4"/>
                  <a:gd name="T7" fmla="*/ 2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" name="Freeform 49"/>
              <p:cNvSpPr/>
              <p:nvPr/>
            </p:nvSpPr>
            <p:spPr bwMode="auto">
              <a:xfrm>
                <a:off x="1648258" y="1365885"/>
                <a:ext cx="23813" cy="36512"/>
              </a:xfrm>
              <a:custGeom>
                <a:gdLst>
                  <a:gd name="T0" fmla="*/ 1 w 6"/>
                  <a:gd name="T1" fmla="*/ 4 h 10"/>
                  <a:gd name="T2" fmla="*/ 0 w 6"/>
                  <a:gd name="T3" fmla="*/ 8 h 10"/>
                  <a:gd name="T4" fmla="*/ 2 w 6"/>
                  <a:gd name="T5" fmla="*/ 7 h 10"/>
                  <a:gd name="T6" fmla="*/ 6 w 6"/>
                  <a:gd name="T7" fmla="*/ 10 h 10"/>
                  <a:gd name="T8" fmla="*/ 6 w 6"/>
                  <a:gd name="T9" fmla="*/ 0 h 10"/>
                  <a:gd name="T10" fmla="*/ 4 w 6"/>
                  <a:gd name="T11" fmla="*/ 0 h 10"/>
                  <a:gd name="T12" fmla="*/ 1 w 6"/>
                  <a:gd name="T13" fmla="*/ 4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1" y="4"/>
                    </a:moveTo>
                    <a:cubicBezTo>
                      <a:pt x="0" y="5"/>
                      <a:pt x="0" y="6"/>
                      <a:pt x="0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7"/>
                      <a:pt x="6" y="5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2"/>
                      <a:pt x="5" y="6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" name="Freeform 50"/>
              <p:cNvSpPr/>
              <p:nvPr/>
            </p:nvSpPr>
            <p:spPr bwMode="auto">
              <a:xfrm>
                <a:off x="1295833" y="751523"/>
                <a:ext cx="376238" cy="614362"/>
              </a:xfrm>
              <a:custGeom>
                <a:gdLst>
                  <a:gd name="T0" fmla="*/ 39 w 100"/>
                  <a:gd name="T1" fmla="*/ 43 h 164"/>
                  <a:gd name="T2" fmla="*/ 52 w 100"/>
                  <a:gd name="T3" fmla="*/ 67 h 164"/>
                  <a:gd name="T4" fmla="*/ 61 w 100"/>
                  <a:gd name="T5" fmla="*/ 78 h 164"/>
                  <a:gd name="T6" fmla="*/ 60 w 100"/>
                  <a:gd name="T7" fmla="*/ 80 h 164"/>
                  <a:gd name="T8" fmla="*/ 80 w 100"/>
                  <a:gd name="T9" fmla="*/ 110 h 164"/>
                  <a:gd name="T10" fmla="*/ 83 w 100"/>
                  <a:gd name="T11" fmla="*/ 108 h 164"/>
                  <a:gd name="T12" fmla="*/ 84 w 100"/>
                  <a:gd name="T13" fmla="*/ 114 h 164"/>
                  <a:gd name="T14" fmla="*/ 81 w 100"/>
                  <a:gd name="T15" fmla="*/ 113 h 164"/>
                  <a:gd name="T16" fmla="*/ 81 w 100"/>
                  <a:gd name="T17" fmla="*/ 122 h 164"/>
                  <a:gd name="T18" fmla="*/ 85 w 100"/>
                  <a:gd name="T19" fmla="*/ 123 h 164"/>
                  <a:gd name="T20" fmla="*/ 91 w 100"/>
                  <a:gd name="T21" fmla="*/ 152 h 164"/>
                  <a:gd name="T22" fmla="*/ 98 w 100"/>
                  <a:gd name="T23" fmla="*/ 164 h 164"/>
                  <a:gd name="T24" fmla="*/ 99 w 100"/>
                  <a:gd name="T25" fmla="*/ 155 h 164"/>
                  <a:gd name="T26" fmla="*/ 95 w 100"/>
                  <a:gd name="T27" fmla="*/ 139 h 164"/>
                  <a:gd name="T28" fmla="*/ 75 w 100"/>
                  <a:gd name="T29" fmla="*/ 91 h 164"/>
                  <a:gd name="T30" fmla="*/ 60 w 100"/>
                  <a:gd name="T31" fmla="*/ 61 h 164"/>
                  <a:gd name="T32" fmla="*/ 54 w 100"/>
                  <a:gd name="T33" fmla="*/ 52 h 164"/>
                  <a:gd name="T34" fmla="*/ 35 w 100"/>
                  <a:gd name="T35" fmla="*/ 33 h 164"/>
                  <a:gd name="T36" fmla="*/ 23 w 100"/>
                  <a:gd name="T37" fmla="*/ 18 h 164"/>
                  <a:gd name="T38" fmla="*/ 1 w 100"/>
                  <a:gd name="T39" fmla="*/ 0 h 164"/>
                  <a:gd name="T40" fmla="*/ 1 w 100"/>
                  <a:gd name="T41" fmla="*/ 3 h 164"/>
                  <a:gd name="T42" fmla="*/ 0 w 100"/>
                  <a:gd name="T43" fmla="*/ 3 h 164"/>
                  <a:gd name="T44" fmla="*/ 0 w 100"/>
                  <a:gd name="T45" fmla="*/ 7 h 164"/>
                  <a:gd name="T46" fmla="*/ 39 w 100"/>
                  <a:gd name="T47" fmla="*/ 43 h 16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164">
                    <a:moveTo>
                      <a:pt x="39" y="43"/>
                    </a:moveTo>
                    <a:cubicBezTo>
                      <a:pt x="38" y="55"/>
                      <a:pt x="52" y="55"/>
                      <a:pt x="52" y="67"/>
                    </a:cubicBezTo>
                    <a:cubicBezTo>
                      <a:pt x="58" y="67"/>
                      <a:pt x="54" y="77"/>
                      <a:pt x="61" y="78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9" y="88"/>
                      <a:pt x="73" y="100"/>
                      <a:pt x="80" y="110"/>
                    </a:cubicBezTo>
                    <a:cubicBezTo>
                      <a:pt x="83" y="108"/>
                      <a:pt x="83" y="108"/>
                      <a:pt x="83" y="108"/>
                    </a:cubicBezTo>
                    <a:cubicBezTo>
                      <a:pt x="84" y="110"/>
                      <a:pt x="86" y="113"/>
                      <a:pt x="84" y="114"/>
                    </a:cubicBezTo>
                    <a:cubicBezTo>
                      <a:pt x="82" y="115"/>
                      <a:pt x="82" y="113"/>
                      <a:pt x="81" y="113"/>
                    </a:cubicBezTo>
                    <a:cubicBezTo>
                      <a:pt x="76" y="116"/>
                      <a:pt x="86" y="118"/>
                      <a:pt x="81" y="122"/>
                    </a:cubicBezTo>
                    <a:cubicBezTo>
                      <a:pt x="82" y="122"/>
                      <a:pt x="84" y="121"/>
                      <a:pt x="85" y="123"/>
                    </a:cubicBezTo>
                    <a:cubicBezTo>
                      <a:pt x="81" y="133"/>
                      <a:pt x="90" y="142"/>
                      <a:pt x="91" y="152"/>
                    </a:cubicBezTo>
                    <a:cubicBezTo>
                      <a:pt x="92" y="155"/>
                      <a:pt x="93" y="163"/>
                      <a:pt x="98" y="164"/>
                    </a:cubicBezTo>
                    <a:cubicBezTo>
                      <a:pt x="100" y="162"/>
                      <a:pt x="95" y="158"/>
                      <a:pt x="99" y="155"/>
                    </a:cubicBezTo>
                    <a:cubicBezTo>
                      <a:pt x="93" y="151"/>
                      <a:pt x="97" y="143"/>
                      <a:pt x="95" y="139"/>
                    </a:cubicBezTo>
                    <a:cubicBezTo>
                      <a:pt x="90" y="123"/>
                      <a:pt x="85" y="105"/>
                      <a:pt x="75" y="91"/>
                    </a:cubicBezTo>
                    <a:cubicBezTo>
                      <a:pt x="74" y="80"/>
                      <a:pt x="64" y="72"/>
                      <a:pt x="60" y="61"/>
                    </a:cubicBezTo>
                    <a:cubicBezTo>
                      <a:pt x="57" y="59"/>
                      <a:pt x="53" y="57"/>
                      <a:pt x="54" y="52"/>
                    </a:cubicBezTo>
                    <a:cubicBezTo>
                      <a:pt x="45" y="49"/>
                      <a:pt x="45" y="34"/>
                      <a:pt x="35" y="33"/>
                    </a:cubicBezTo>
                    <a:cubicBezTo>
                      <a:pt x="35" y="27"/>
                      <a:pt x="27" y="21"/>
                      <a:pt x="23" y="18"/>
                    </a:cubicBezTo>
                    <a:cubicBezTo>
                      <a:pt x="17" y="11"/>
                      <a:pt x="10" y="4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5" y="17"/>
                      <a:pt x="26" y="32"/>
                      <a:pt x="39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" name="Freeform 51"/>
              <p:cNvSpPr/>
              <p:nvPr/>
            </p:nvSpPr>
            <p:spPr bwMode="auto">
              <a:xfrm>
                <a:off x="-502805" y="856298"/>
                <a:ext cx="176213" cy="182562"/>
              </a:xfrm>
              <a:custGeom>
                <a:gdLst>
                  <a:gd name="T0" fmla="*/ 7 w 47"/>
                  <a:gd name="T1" fmla="*/ 49 h 49"/>
                  <a:gd name="T2" fmla="*/ 9 w 47"/>
                  <a:gd name="T3" fmla="*/ 47 h 49"/>
                  <a:gd name="T4" fmla="*/ 26 w 47"/>
                  <a:gd name="T5" fmla="*/ 22 h 49"/>
                  <a:gd name="T6" fmla="*/ 39 w 47"/>
                  <a:gd name="T7" fmla="*/ 11 h 49"/>
                  <a:gd name="T8" fmla="*/ 45 w 47"/>
                  <a:gd name="T9" fmla="*/ 4 h 49"/>
                  <a:gd name="T10" fmla="*/ 45 w 47"/>
                  <a:gd name="T11" fmla="*/ 0 h 49"/>
                  <a:gd name="T12" fmla="*/ 42 w 47"/>
                  <a:gd name="T13" fmla="*/ 3 h 49"/>
                  <a:gd name="T14" fmla="*/ 43 w 47"/>
                  <a:gd name="T15" fmla="*/ 4 h 49"/>
                  <a:gd name="T16" fmla="*/ 42 w 47"/>
                  <a:gd name="T17" fmla="*/ 6 h 49"/>
                  <a:gd name="T18" fmla="*/ 39 w 47"/>
                  <a:gd name="T19" fmla="*/ 1 h 49"/>
                  <a:gd name="T20" fmla="*/ 20 w 47"/>
                  <a:gd name="T21" fmla="*/ 23 h 49"/>
                  <a:gd name="T22" fmla="*/ 4 w 47"/>
                  <a:gd name="T23" fmla="*/ 42 h 49"/>
                  <a:gd name="T24" fmla="*/ 7 w 47"/>
                  <a:gd name="T25" fmla="*/ 49 h 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49">
                    <a:moveTo>
                      <a:pt x="7" y="49"/>
                    </a:moveTo>
                    <a:cubicBezTo>
                      <a:pt x="9" y="47"/>
                      <a:pt x="9" y="47"/>
                      <a:pt x="9" y="47"/>
                    </a:cubicBezTo>
                    <a:cubicBezTo>
                      <a:pt x="14" y="38"/>
                      <a:pt x="20" y="31"/>
                      <a:pt x="26" y="22"/>
                    </a:cubicBezTo>
                    <a:cubicBezTo>
                      <a:pt x="29" y="16"/>
                      <a:pt x="34" y="16"/>
                      <a:pt x="39" y="11"/>
                    </a:cubicBezTo>
                    <a:cubicBezTo>
                      <a:pt x="39" y="8"/>
                      <a:pt x="43" y="7"/>
                      <a:pt x="45" y="4"/>
                    </a:cubicBezTo>
                    <a:cubicBezTo>
                      <a:pt x="40" y="3"/>
                      <a:pt x="47" y="0"/>
                      <a:pt x="45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2" y="6"/>
                      <a:pt x="42" y="6"/>
                    </a:cubicBezTo>
                    <a:cubicBezTo>
                      <a:pt x="40" y="6"/>
                      <a:pt x="38" y="2"/>
                      <a:pt x="39" y="1"/>
                    </a:cubicBezTo>
                    <a:cubicBezTo>
                      <a:pt x="33" y="8"/>
                      <a:pt x="29" y="18"/>
                      <a:pt x="20" y="23"/>
                    </a:cubicBezTo>
                    <a:cubicBezTo>
                      <a:pt x="21" y="35"/>
                      <a:pt x="7" y="33"/>
                      <a:pt x="4" y="42"/>
                    </a:cubicBezTo>
                    <a:cubicBezTo>
                      <a:pt x="0" y="46"/>
                      <a:pt x="6" y="46"/>
                      <a:pt x="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" name="Freeform 52"/>
              <p:cNvSpPr/>
              <p:nvPr/>
            </p:nvSpPr>
            <p:spPr bwMode="auto">
              <a:xfrm>
                <a:off x="-259917" y="911860"/>
                <a:ext cx="7938" cy="7937"/>
              </a:xfrm>
              <a:custGeom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" name="Freeform 53"/>
              <p:cNvSpPr/>
              <p:nvPr/>
            </p:nvSpPr>
            <p:spPr bwMode="auto">
              <a:xfrm>
                <a:off x="-353580" y="930910"/>
                <a:ext cx="68263" cy="66675"/>
              </a:xfrm>
              <a:custGeom>
                <a:gdLst>
                  <a:gd name="T0" fmla="*/ 17 w 18"/>
                  <a:gd name="T1" fmla="*/ 0 h 18"/>
                  <a:gd name="T2" fmla="*/ 13 w 18"/>
                  <a:gd name="T3" fmla="*/ 2 h 18"/>
                  <a:gd name="T4" fmla="*/ 1 w 18"/>
                  <a:gd name="T5" fmla="*/ 18 h 18"/>
                  <a:gd name="T6" fmla="*/ 2 w 18"/>
                  <a:gd name="T7" fmla="*/ 18 h 18"/>
                  <a:gd name="T8" fmla="*/ 17 w 18"/>
                  <a:gd name="T9" fmla="*/ 0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7" y="0"/>
                    </a:moveTo>
                    <a:cubicBezTo>
                      <a:pt x="16" y="1"/>
                      <a:pt x="15" y="4"/>
                      <a:pt x="13" y="2"/>
                    </a:cubicBezTo>
                    <a:cubicBezTo>
                      <a:pt x="11" y="9"/>
                      <a:pt x="0" y="12"/>
                      <a:pt x="1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9"/>
                      <a:pt x="18" y="1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" name="Freeform 54"/>
              <p:cNvSpPr/>
              <p:nvPr/>
            </p:nvSpPr>
            <p:spPr bwMode="auto">
              <a:xfrm>
                <a:off x="-386917" y="983298"/>
                <a:ext cx="14288" cy="14287"/>
              </a:xfrm>
              <a:custGeom>
                <a:gdLst>
                  <a:gd name="T0" fmla="*/ 3 w 4"/>
                  <a:gd name="T1" fmla="*/ 0 h 4"/>
                  <a:gd name="T2" fmla="*/ 0 w 4"/>
                  <a:gd name="T3" fmla="*/ 3 h 4"/>
                  <a:gd name="T4" fmla="*/ 3 w 4"/>
                  <a:gd name="T5" fmla="*/ 4 h 4"/>
                  <a:gd name="T6" fmla="*/ 3 w 4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" name="Freeform 55"/>
              <p:cNvSpPr/>
              <p:nvPr/>
            </p:nvSpPr>
            <p:spPr bwMode="auto">
              <a:xfrm>
                <a:off x="-375805" y="997585"/>
                <a:ext cx="3175" cy="4762"/>
              </a:xfrm>
              <a:custGeom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" name="Freeform 56"/>
              <p:cNvSpPr/>
              <p:nvPr/>
            </p:nvSpPr>
            <p:spPr bwMode="auto">
              <a:xfrm>
                <a:off x="-348817" y="997585"/>
                <a:ext cx="28575" cy="34925"/>
              </a:xfrm>
              <a:custGeom>
                <a:gdLst>
                  <a:gd name="T0" fmla="*/ 1 w 8"/>
                  <a:gd name="T1" fmla="*/ 9 h 9"/>
                  <a:gd name="T2" fmla="*/ 8 w 8"/>
                  <a:gd name="T3" fmla="*/ 0 h 9"/>
                  <a:gd name="T4" fmla="*/ 1 w 8"/>
                  <a:gd name="T5" fmla="*/ 9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1" y="9"/>
                    </a:moveTo>
                    <a:cubicBezTo>
                      <a:pt x="5" y="8"/>
                      <a:pt x="6" y="1"/>
                      <a:pt x="8" y="0"/>
                    </a:cubicBezTo>
                    <a:cubicBezTo>
                      <a:pt x="4" y="2"/>
                      <a:pt x="0" y="5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" name="Freeform 57"/>
              <p:cNvSpPr/>
              <p:nvPr/>
            </p:nvSpPr>
            <p:spPr bwMode="auto">
              <a:xfrm>
                <a:off x="-383742" y="1005523"/>
                <a:ext cx="15875" cy="15875"/>
              </a:xfrm>
              <a:custGeom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2 h 4"/>
                  <a:gd name="T6" fmla="*/ 0 w 4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" name="Freeform 58"/>
              <p:cNvSpPr/>
              <p:nvPr/>
            </p:nvSpPr>
            <p:spPr bwMode="auto">
              <a:xfrm>
                <a:off x="-386917" y="1024573"/>
                <a:ext cx="3175" cy="7937"/>
              </a:xfrm>
              <a:custGeom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" name="Freeform 59"/>
              <p:cNvSpPr/>
              <p:nvPr/>
            </p:nvSpPr>
            <p:spPr bwMode="auto">
              <a:xfrm>
                <a:off x="-405967" y="1032510"/>
                <a:ext cx="19050" cy="30162"/>
              </a:xfrm>
              <a:custGeom>
                <a:gdLst>
                  <a:gd name="T0" fmla="*/ 5 w 5"/>
                  <a:gd name="T1" fmla="*/ 0 h 8"/>
                  <a:gd name="T2" fmla="*/ 0 w 5"/>
                  <a:gd name="T3" fmla="*/ 1 h 8"/>
                  <a:gd name="T4" fmla="*/ 5 w 5"/>
                  <a:gd name="T5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5" y="0"/>
                    </a:moveTo>
                    <a:cubicBezTo>
                      <a:pt x="4" y="1"/>
                      <a:pt x="2" y="0"/>
                      <a:pt x="0" y="1"/>
                    </a:cubicBezTo>
                    <a:cubicBezTo>
                      <a:pt x="1" y="8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" name="Freeform 60"/>
              <p:cNvSpPr/>
              <p:nvPr/>
            </p:nvSpPr>
            <p:spPr bwMode="auto">
              <a:xfrm>
                <a:off x="-502805" y="1038860"/>
                <a:ext cx="14288" cy="7937"/>
              </a:xfrm>
              <a:custGeom>
                <a:gdLst>
                  <a:gd name="T0" fmla="*/ 4 w 9"/>
                  <a:gd name="T1" fmla="*/ 0 h 5"/>
                  <a:gd name="T2" fmla="*/ 0 w 9"/>
                  <a:gd name="T3" fmla="*/ 5 h 5"/>
                  <a:gd name="T4" fmla="*/ 9 w 9"/>
                  <a:gd name="T5" fmla="*/ 5 h 5"/>
                  <a:gd name="T6" fmla="*/ 4 w 9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lnTo>
                      <a:pt x="0" y="5"/>
                    </a:lnTo>
                    <a:lnTo>
                      <a:pt x="9" y="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" name="Freeform 61"/>
              <p:cNvSpPr/>
              <p:nvPr/>
            </p:nvSpPr>
            <p:spPr bwMode="auto">
              <a:xfrm>
                <a:off x="-496455" y="1038860"/>
                <a:ext cx="109538" cy="173037"/>
              </a:xfrm>
              <a:custGeom>
                <a:gdLst>
                  <a:gd name="T0" fmla="*/ 19 w 29"/>
                  <a:gd name="T1" fmla="*/ 13 h 46"/>
                  <a:gd name="T2" fmla="*/ 22 w 29"/>
                  <a:gd name="T3" fmla="*/ 11 h 46"/>
                  <a:gd name="T4" fmla="*/ 24 w 29"/>
                  <a:gd name="T5" fmla="*/ 4 h 46"/>
                  <a:gd name="T6" fmla="*/ 21 w 29"/>
                  <a:gd name="T7" fmla="*/ 7 h 46"/>
                  <a:gd name="T8" fmla="*/ 19 w 29"/>
                  <a:gd name="T9" fmla="*/ 0 h 46"/>
                  <a:gd name="T10" fmla="*/ 18 w 29"/>
                  <a:gd name="T11" fmla="*/ 1 h 46"/>
                  <a:gd name="T12" fmla="*/ 9 w 29"/>
                  <a:gd name="T13" fmla="*/ 14 h 46"/>
                  <a:gd name="T14" fmla="*/ 3 w 29"/>
                  <a:gd name="T15" fmla="*/ 30 h 46"/>
                  <a:gd name="T16" fmla="*/ 5 w 29"/>
                  <a:gd name="T17" fmla="*/ 36 h 46"/>
                  <a:gd name="T18" fmla="*/ 9 w 29"/>
                  <a:gd name="T19" fmla="*/ 31 h 46"/>
                  <a:gd name="T20" fmla="*/ 5 w 29"/>
                  <a:gd name="T21" fmla="*/ 46 h 46"/>
                  <a:gd name="T22" fmla="*/ 17 w 29"/>
                  <a:gd name="T23" fmla="*/ 27 h 46"/>
                  <a:gd name="T24" fmla="*/ 19 w 29"/>
                  <a:gd name="T25" fmla="*/ 28 h 46"/>
                  <a:gd name="T26" fmla="*/ 19 w 29"/>
                  <a:gd name="T27" fmla="*/ 13 h 4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6">
                    <a:moveTo>
                      <a:pt x="19" y="13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8"/>
                      <a:pt x="25" y="7"/>
                      <a:pt x="24" y="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6"/>
                      <a:pt x="20" y="0"/>
                      <a:pt x="19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5" y="5"/>
                      <a:pt x="15" y="14"/>
                      <a:pt x="9" y="14"/>
                    </a:cubicBezTo>
                    <a:cubicBezTo>
                      <a:pt x="10" y="20"/>
                      <a:pt x="5" y="27"/>
                      <a:pt x="3" y="30"/>
                    </a:cubicBezTo>
                    <a:cubicBezTo>
                      <a:pt x="3" y="31"/>
                      <a:pt x="0" y="37"/>
                      <a:pt x="5" y="36"/>
                    </a:cubicBezTo>
                    <a:cubicBezTo>
                      <a:pt x="7" y="35"/>
                      <a:pt x="5" y="30"/>
                      <a:pt x="9" y="31"/>
                    </a:cubicBezTo>
                    <a:cubicBezTo>
                      <a:pt x="11" y="36"/>
                      <a:pt x="7" y="41"/>
                      <a:pt x="5" y="46"/>
                    </a:cubicBezTo>
                    <a:cubicBezTo>
                      <a:pt x="10" y="40"/>
                      <a:pt x="15" y="34"/>
                      <a:pt x="17" y="27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5" y="21"/>
                      <a:pt x="29" y="18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" name="Freeform 62"/>
              <p:cNvSpPr/>
              <p:nvPr/>
            </p:nvSpPr>
            <p:spPr bwMode="auto">
              <a:xfrm>
                <a:off x="-548842" y="1049973"/>
                <a:ext cx="57150" cy="71437"/>
              </a:xfrm>
              <a:custGeom>
                <a:gdLst>
                  <a:gd name="T0" fmla="*/ 4 w 15"/>
                  <a:gd name="T1" fmla="*/ 19 h 19"/>
                  <a:gd name="T2" fmla="*/ 10 w 15"/>
                  <a:gd name="T3" fmla="*/ 0 h 19"/>
                  <a:gd name="T4" fmla="*/ 7 w 15"/>
                  <a:gd name="T5" fmla="*/ 10 h 19"/>
                  <a:gd name="T6" fmla="*/ 6 w 15"/>
                  <a:gd name="T7" fmla="*/ 10 h 19"/>
                  <a:gd name="T8" fmla="*/ 0 w 15"/>
                  <a:gd name="T9" fmla="*/ 16 h 19"/>
                  <a:gd name="T10" fmla="*/ 0 w 15"/>
                  <a:gd name="T11" fmla="*/ 16 h 19"/>
                  <a:gd name="T12" fmla="*/ 4 w 15"/>
                  <a:gd name="T13" fmla="*/ 19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9">
                    <a:moveTo>
                      <a:pt x="4" y="19"/>
                    </a:moveTo>
                    <a:cubicBezTo>
                      <a:pt x="6" y="11"/>
                      <a:pt x="15" y="7"/>
                      <a:pt x="10" y="0"/>
                    </a:cubicBezTo>
                    <a:cubicBezTo>
                      <a:pt x="7" y="5"/>
                      <a:pt x="9" y="5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4" y="12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" name="Freeform 63"/>
              <p:cNvSpPr/>
              <p:nvPr/>
            </p:nvSpPr>
            <p:spPr bwMode="auto">
              <a:xfrm>
                <a:off x="-417080" y="1054735"/>
                <a:ext cx="49213" cy="41275"/>
              </a:xfrm>
              <a:custGeom>
                <a:gdLst>
                  <a:gd name="T0" fmla="*/ 3 w 13"/>
                  <a:gd name="T1" fmla="*/ 11 h 11"/>
                  <a:gd name="T2" fmla="*/ 13 w 13"/>
                  <a:gd name="T3" fmla="*/ 4 h 11"/>
                  <a:gd name="T4" fmla="*/ 11 w 13"/>
                  <a:gd name="T5" fmla="*/ 6 h 11"/>
                  <a:gd name="T6" fmla="*/ 8 w 13"/>
                  <a:gd name="T7" fmla="*/ 4 h 11"/>
                  <a:gd name="T8" fmla="*/ 11 w 13"/>
                  <a:gd name="T9" fmla="*/ 3 h 11"/>
                  <a:gd name="T10" fmla="*/ 11 w 13"/>
                  <a:gd name="T11" fmla="*/ 0 h 11"/>
                  <a:gd name="T12" fmla="*/ 9 w 13"/>
                  <a:gd name="T13" fmla="*/ 0 h 11"/>
                  <a:gd name="T14" fmla="*/ 3 w 13"/>
                  <a:gd name="T15" fmla="*/ 11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1">
                    <a:moveTo>
                      <a:pt x="3" y="11"/>
                    </a:moveTo>
                    <a:cubicBezTo>
                      <a:pt x="5" y="6"/>
                      <a:pt x="13" y="9"/>
                      <a:pt x="13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9" y="5"/>
                      <a:pt x="8" y="4"/>
                    </a:cubicBezTo>
                    <a:cubicBezTo>
                      <a:pt x="9" y="4"/>
                      <a:pt x="10" y="2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5"/>
                      <a:pt x="0" y="6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" name="Freeform 64"/>
              <p:cNvSpPr/>
              <p:nvPr/>
            </p:nvSpPr>
            <p:spPr bwMode="auto">
              <a:xfrm>
                <a:off x="-431367" y="1110298"/>
                <a:ext cx="96838" cy="139700"/>
              </a:xfrm>
              <a:custGeom>
                <a:gdLst>
                  <a:gd name="T0" fmla="*/ 25 w 26"/>
                  <a:gd name="T1" fmla="*/ 0 h 37"/>
                  <a:gd name="T2" fmla="*/ 13 w 26"/>
                  <a:gd name="T3" fmla="*/ 16 h 37"/>
                  <a:gd name="T4" fmla="*/ 12 w 26"/>
                  <a:gd name="T5" fmla="*/ 12 h 37"/>
                  <a:gd name="T6" fmla="*/ 5 w 26"/>
                  <a:gd name="T7" fmla="*/ 28 h 37"/>
                  <a:gd name="T8" fmla="*/ 4 w 26"/>
                  <a:gd name="T9" fmla="*/ 27 h 37"/>
                  <a:gd name="T10" fmla="*/ 2 w 26"/>
                  <a:gd name="T11" fmla="*/ 37 h 37"/>
                  <a:gd name="T12" fmla="*/ 7 w 26"/>
                  <a:gd name="T13" fmla="*/ 34 h 37"/>
                  <a:gd name="T14" fmla="*/ 9 w 26"/>
                  <a:gd name="T15" fmla="*/ 34 h 37"/>
                  <a:gd name="T16" fmla="*/ 8 w 26"/>
                  <a:gd name="T17" fmla="*/ 30 h 37"/>
                  <a:gd name="T18" fmla="*/ 17 w 26"/>
                  <a:gd name="T19" fmla="*/ 18 h 37"/>
                  <a:gd name="T20" fmla="*/ 16 w 26"/>
                  <a:gd name="T21" fmla="*/ 14 h 37"/>
                  <a:gd name="T22" fmla="*/ 18 w 26"/>
                  <a:gd name="T23" fmla="*/ 15 h 37"/>
                  <a:gd name="T24" fmla="*/ 25 w 26"/>
                  <a:gd name="T25" fmla="*/ 0 h 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37">
                    <a:moveTo>
                      <a:pt x="25" y="0"/>
                    </a:moveTo>
                    <a:cubicBezTo>
                      <a:pt x="18" y="6"/>
                      <a:pt x="19" y="10"/>
                      <a:pt x="13" y="16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" y="16"/>
                      <a:pt x="9" y="23"/>
                      <a:pt x="5" y="28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9"/>
                      <a:pt x="4" y="35"/>
                      <a:pt x="2" y="37"/>
                    </a:cubicBezTo>
                    <a:cubicBezTo>
                      <a:pt x="7" y="37"/>
                      <a:pt x="3" y="36"/>
                      <a:pt x="7" y="34"/>
                    </a:cubicBezTo>
                    <a:cubicBezTo>
                      <a:pt x="7" y="35"/>
                      <a:pt x="8" y="34"/>
                      <a:pt x="9" y="34"/>
                    </a:cubicBezTo>
                    <a:cubicBezTo>
                      <a:pt x="10" y="33"/>
                      <a:pt x="10" y="31"/>
                      <a:pt x="8" y="30"/>
                    </a:cubicBezTo>
                    <a:cubicBezTo>
                      <a:pt x="13" y="30"/>
                      <a:pt x="14" y="22"/>
                      <a:pt x="17" y="18"/>
                    </a:cubicBezTo>
                    <a:cubicBezTo>
                      <a:pt x="14" y="17"/>
                      <a:pt x="16" y="16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1" y="10"/>
                      <a:pt x="26" y="5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" name="Freeform 65"/>
              <p:cNvSpPr/>
              <p:nvPr/>
            </p:nvSpPr>
            <p:spPr bwMode="auto">
              <a:xfrm>
                <a:off x="1622858" y="1110298"/>
                <a:ext cx="11113" cy="19050"/>
              </a:xfrm>
              <a:custGeom>
                <a:gdLst>
                  <a:gd name="T0" fmla="*/ 5 w 7"/>
                  <a:gd name="T1" fmla="*/ 12 h 12"/>
                  <a:gd name="T2" fmla="*/ 7 w 7"/>
                  <a:gd name="T3" fmla="*/ 5 h 12"/>
                  <a:gd name="T4" fmla="*/ 0 w 7"/>
                  <a:gd name="T5" fmla="*/ 0 h 12"/>
                  <a:gd name="T6" fmla="*/ 5 w 7"/>
                  <a:gd name="T7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2">
                    <a:moveTo>
                      <a:pt x="5" y="12"/>
                    </a:moveTo>
                    <a:lnTo>
                      <a:pt x="7" y="5"/>
                    </a:lnTo>
                    <a:lnTo>
                      <a:pt x="0" y="0"/>
                    </a:ln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2" name="Freeform 66"/>
              <p:cNvSpPr/>
              <p:nvPr/>
            </p:nvSpPr>
            <p:spPr bwMode="auto">
              <a:xfrm>
                <a:off x="-563130" y="1121410"/>
                <a:ext cx="11113" cy="4762"/>
              </a:xfrm>
              <a:custGeom>
                <a:gdLst>
                  <a:gd name="T0" fmla="*/ 0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3" name="Freeform 67"/>
              <p:cNvSpPr/>
              <p:nvPr/>
            </p:nvSpPr>
            <p:spPr bwMode="auto">
              <a:xfrm>
                <a:off x="-555192" y="1126173"/>
                <a:ext cx="3175" cy="3175"/>
              </a:xfrm>
              <a:custGeom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4" name="Freeform 68"/>
              <p:cNvSpPr/>
              <p:nvPr/>
            </p:nvSpPr>
            <p:spPr bwMode="auto">
              <a:xfrm>
                <a:off x="-683780" y="1129348"/>
                <a:ext cx="128588" cy="817562"/>
              </a:xfrm>
              <a:custGeom>
                <a:gdLst>
                  <a:gd name="T0" fmla="*/ 21 w 34"/>
                  <a:gd name="T1" fmla="*/ 215 h 218"/>
                  <a:gd name="T2" fmla="*/ 13 w 34"/>
                  <a:gd name="T3" fmla="*/ 175 h 218"/>
                  <a:gd name="T4" fmla="*/ 10 w 34"/>
                  <a:gd name="T5" fmla="*/ 151 h 218"/>
                  <a:gd name="T6" fmla="*/ 9 w 34"/>
                  <a:gd name="T7" fmla="*/ 151 h 218"/>
                  <a:gd name="T8" fmla="*/ 11 w 34"/>
                  <a:gd name="T9" fmla="*/ 73 h 218"/>
                  <a:gd name="T10" fmla="*/ 13 w 34"/>
                  <a:gd name="T11" fmla="*/ 61 h 218"/>
                  <a:gd name="T12" fmla="*/ 16 w 34"/>
                  <a:gd name="T13" fmla="*/ 46 h 218"/>
                  <a:gd name="T14" fmla="*/ 31 w 34"/>
                  <a:gd name="T15" fmla="*/ 14 h 218"/>
                  <a:gd name="T16" fmla="*/ 34 w 34"/>
                  <a:gd name="T17" fmla="*/ 0 h 218"/>
                  <a:gd name="T18" fmla="*/ 24 w 34"/>
                  <a:gd name="T19" fmla="*/ 22 h 218"/>
                  <a:gd name="T20" fmla="*/ 22 w 34"/>
                  <a:gd name="T21" fmla="*/ 27 h 218"/>
                  <a:gd name="T22" fmla="*/ 18 w 34"/>
                  <a:gd name="T23" fmla="*/ 38 h 218"/>
                  <a:gd name="T24" fmla="*/ 11 w 34"/>
                  <a:gd name="T25" fmla="*/ 50 h 218"/>
                  <a:gd name="T26" fmla="*/ 7 w 34"/>
                  <a:gd name="T27" fmla="*/ 79 h 218"/>
                  <a:gd name="T28" fmla="*/ 3 w 34"/>
                  <a:gd name="T29" fmla="*/ 87 h 218"/>
                  <a:gd name="T30" fmla="*/ 0 w 34"/>
                  <a:gd name="T31" fmla="*/ 129 h 218"/>
                  <a:gd name="T32" fmla="*/ 4 w 34"/>
                  <a:gd name="T33" fmla="*/ 155 h 218"/>
                  <a:gd name="T34" fmla="*/ 0 w 34"/>
                  <a:gd name="T35" fmla="*/ 149 h 218"/>
                  <a:gd name="T36" fmla="*/ 4 w 34"/>
                  <a:gd name="T37" fmla="*/ 166 h 218"/>
                  <a:gd name="T38" fmla="*/ 4 w 34"/>
                  <a:gd name="T39" fmla="*/ 176 h 218"/>
                  <a:gd name="T40" fmla="*/ 8 w 34"/>
                  <a:gd name="T41" fmla="*/ 203 h 218"/>
                  <a:gd name="T42" fmla="*/ 11 w 34"/>
                  <a:gd name="T43" fmla="*/ 213 h 218"/>
                  <a:gd name="T44" fmla="*/ 21 w 34"/>
                  <a:gd name="T45" fmla="*/ 215 h 2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218">
                    <a:moveTo>
                      <a:pt x="21" y="215"/>
                    </a:moveTo>
                    <a:cubicBezTo>
                      <a:pt x="17" y="202"/>
                      <a:pt x="13" y="189"/>
                      <a:pt x="13" y="175"/>
                    </a:cubicBezTo>
                    <a:cubicBezTo>
                      <a:pt x="11" y="168"/>
                      <a:pt x="10" y="158"/>
                      <a:pt x="10" y="151"/>
                    </a:cubicBezTo>
                    <a:cubicBezTo>
                      <a:pt x="9" y="151"/>
                      <a:pt x="9" y="151"/>
                      <a:pt x="9" y="151"/>
                    </a:cubicBezTo>
                    <a:cubicBezTo>
                      <a:pt x="7" y="124"/>
                      <a:pt x="9" y="97"/>
                      <a:pt x="11" y="73"/>
                    </a:cubicBezTo>
                    <a:cubicBezTo>
                      <a:pt x="15" y="70"/>
                      <a:pt x="11" y="64"/>
                      <a:pt x="13" y="61"/>
                    </a:cubicBezTo>
                    <a:cubicBezTo>
                      <a:pt x="13" y="56"/>
                      <a:pt x="17" y="51"/>
                      <a:pt x="16" y="46"/>
                    </a:cubicBezTo>
                    <a:cubicBezTo>
                      <a:pt x="21" y="36"/>
                      <a:pt x="23" y="20"/>
                      <a:pt x="31" y="14"/>
                    </a:cubicBezTo>
                    <a:cubicBezTo>
                      <a:pt x="31" y="11"/>
                      <a:pt x="33" y="5"/>
                      <a:pt x="34" y="0"/>
                    </a:cubicBezTo>
                    <a:cubicBezTo>
                      <a:pt x="28" y="6"/>
                      <a:pt x="26" y="14"/>
                      <a:pt x="24" y="22"/>
                    </a:cubicBezTo>
                    <a:cubicBezTo>
                      <a:pt x="22" y="23"/>
                      <a:pt x="20" y="25"/>
                      <a:pt x="22" y="27"/>
                    </a:cubicBezTo>
                    <a:cubicBezTo>
                      <a:pt x="18" y="29"/>
                      <a:pt x="19" y="35"/>
                      <a:pt x="18" y="38"/>
                    </a:cubicBezTo>
                    <a:cubicBezTo>
                      <a:pt x="15" y="43"/>
                      <a:pt x="13" y="45"/>
                      <a:pt x="11" y="50"/>
                    </a:cubicBezTo>
                    <a:cubicBezTo>
                      <a:pt x="11" y="61"/>
                      <a:pt x="5" y="68"/>
                      <a:pt x="7" y="79"/>
                    </a:cubicBezTo>
                    <a:cubicBezTo>
                      <a:pt x="2" y="82"/>
                      <a:pt x="6" y="84"/>
                      <a:pt x="3" y="87"/>
                    </a:cubicBezTo>
                    <a:cubicBezTo>
                      <a:pt x="4" y="99"/>
                      <a:pt x="2" y="116"/>
                      <a:pt x="0" y="129"/>
                    </a:cubicBezTo>
                    <a:cubicBezTo>
                      <a:pt x="7" y="136"/>
                      <a:pt x="1" y="147"/>
                      <a:pt x="4" y="155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66"/>
                      <a:pt x="4" y="166"/>
                      <a:pt x="4" y="166"/>
                    </a:cubicBezTo>
                    <a:cubicBezTo>
                      <a:pt x="8" y="169"/>
                      <a:pt x="3" y="173"/>
                      <a:pt x="4" y="176"/>
                    </a:cubicBezTo>
                    <a:cubicBezTo>
                      <a:pt x="3" y="187"/>
                      <a:pt x="13" y="194"/>
                      <a:pt x="8" y="203"/>
                    </a:cubicBezTo>
                    <a:cubicBezTo>
                      <a:pt x="10" y="206"/>
                      <a:pt x="10" y="210"/>
                      <a:pt x="11" y="213"/>
                    </a:cubicBezTo>
                    <a:cubicBezTo>
                      <a:pt x="15" y="213"/>
                      <a:pt x="18" y="218"/>
                      <a:pt x="21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5" name="Freeform 69"/>
              <p:cNvSpPr/>
              <p:nvPr/>
            </p:nvSpPr>
            <p:spPr bwMode="auto">
              <a:xfrm>
                <a:off x="-348817" y="1129348"/>
                <a:ext cx="25400" cy="68262"/>
              </a:xfrm>
              <a:custGeom>
                <a:gdLst>
                  <a:gd name="T0" fmla="*/ 7 w 7"/>
                  <a:gd name="T1" fmla="*/ 1 h 18"/>
                  <a:gd name="T2" fmla="*/ 5 w 7"/>
                  <a:gd name="T3" fmla="*/ 0 h 18"/>
                  <a:gd name="T4" fmla="*/ 2 w 7"/>
                  <a:gd name="T5" fmla="*/ 18 h 18"/>
                  <a:gd name="T6" fmla="*/ 7 w 7"/>
                  <a:gd name="T7" fmla="*/ 1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8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5"/>
                      <a:pt x="1" y="12"/>
                      <a:pt x="2" y="18"/>
                    </a:cubicBezTo>
                    <a:cubicBezTo>
                      <a:pt x="6" y="14"/>
                      <a:pt x="4" y="7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6" name="Freeform 70"/>
              <p:cNvSpPr/>
              <p:nvPr/>
            </p:nvSpPr>
            <p:spPr bwMode="auto">
              <a:xfrm>
                <a:off x="-626630" y="1159510"/>
                <a:ext cx="142875" cy="839787"/>
              </a:xfrm>
              <a:custGeom>
                <a:gdLst>
                  <a:gd name="T0" fmla="*/ 34 w 38"/>
                  <a:gd name="T1" fmla="*/ 224 h 224"/>
                  <a:gd name="T2" fmla="*/ 36 w 38"/>
                  <a:gd name="T3" fmla="*/ 219 h 224"/>
                  <a:gd name="T4" fmla="*/ 34 w 38"/>
                  <a:gd name="T5" fmla="*/ 221 h 224"/>
                  <a:gd name="T6" fmla="*/ 28 w 38"/>
                  <a:gd name="T7" fmla="*/ 210 h 224"/>
                  <a:gd name="T8" fmla="*/ 30 w 38"/>
                  <a:gd name="T9" fmla="*/ 201 h 224"/>
                  <a:gd name="T10" fmla="*/ 29 w 38"/>
                  <a:gd name="T11" fmla="*/ 201 h 224"/>
                  <a:gd name="T12" fmla="*/ 26 w 38"/>
                  <a:gd name="T13" fmla="*/ 196 h 224"/>
                  <a:gd name="T14" fmla="*/ 26 w 38"/>
                  <a:gd name="T15" fmla="*/ 180 h 224"/>
                  <a:gd name="T16" fmla="*/ 17 w 38"/>
                  <a:gd name="T17" fmla="*/ 176 h 224"/>
                  <a:gd name="T18" fmla="*/ 21 w 38"/>
                  <a:gd name="T19" fmla="*/ 175 h 224"/>
                  <a:gd name="T20" fmla="*/ 19 w 38"/>
                  <a:gd name="T21" fmla="*/ 162 h 224"/>
                  <a:gd name="T22" fmla="*/ 16 w 38"/>
                  <a:gd name="T23" fmla="*/ 143 h 224"/>
                  <a:gd name="T24" fmla="*/ 11 w 38"/>
                  <a:gd name="T25" fmla="*/ 99 h 224"/>
                  <a:gd name="T26" fmla="*/ 12 w 38"/>
                  <a:gd name="T27" fmla="*/ 78 h 224"/>
                  <a:gd name="T28" fmla="*/ 18 w 38"/>
                  <a:gd name="T29" fmla="*/ 53 h 224"/>
                  <a:gd name="T30" fmla="*/ 25 w 38"/>
                  <a:gd name="T31" fmla="*/ 34 h 224"/>
                  <a:gd name="T32" fmla="*/ 38 w 38"/>
                  <a:gd name="T33" fmla="*/ 7 h 224"/>
                  <a:gd name="T34" fmla="*/ 27 w 38"/>
                  <a:gd name="T35" fmla="*/ 17 h 224"/>
                  <a:gd name="T36" fmla="*/ 16 w 38"/>
                  <a:gd name="T37" fmla="*/ 40 h 224"/>
                  <a:gd name="T38" fmla="*/ 20 w 38"/>
                  <a:gd name="T39" fmla="*/ 42 h 224"/>
                  <a:gd name="T40" fmla="*/ 19 w 38"/>
                  <a:gd name="T41" fmla="*/ 47 h 224"/>
                  <a:gd name="T42" fmla="*/ 16 w 38"/>
                  <a:gd name="T43" fmla="*/ 42 h 224"/>
                  <a:gd name="T44" fmla="*/ 10 w 38"/>
                  <a:gd name="T45" fmla="*/ 70 h 224"/>
                  <a:gd name="T46" fmla="*/ 6 w 38"/>
                  <a:gd name="T47" fmla="*/ 104 h 224"/>
                  <a:gd name="T48" fmla="*/ 4 w 38"/>
                  <a:gd name="T49" fmla="*/ 127 h 224"/>
                  <a:gd name="T50" fmla="*/ 3 w 38"/>
                  <a:gd name="T51" fmla="*/ 133 h 224"/>
                  <a:gd name="T52" fmla="*/ 8 w 38"/>
                  <a:gd name="T53" fmla="*/ 172 h 224"/>
                  <a:gd name="T54" fmla="*/ 9 w 38"/>
                  <a:gd name="T55" fmla="*/ 170 h 224"/>
                  <a:gd name="T56" fmla="*/ 18 w 38"/>
                  <a:gd name="T57" fmla="*/ 201 h 224"/>
                  <a:gd name="T58" fmla="*/ 27 w 38"/>
                  <a:gd name="T59" fmla="*/ 202 h 224"/>
                  <a:gd name="T60" fmla="*/ 30 w 38"/>
                  <a:gd name="T61" fmla="*/ 222 h 224"/>
                  <a:gd name="T62" fmla="*/ 34 w 38"/>
                  <a:gd name="T63" fmla="*/ 224 h 22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224">
                    <a:moveTo>
                      <a:pt x="34" y="224"/>
                    </a:moveTo>
                    <a:cubicBezTo>
                      <a:pt x="36" y="223"/>
                      <a:pt x="34" y="220"/>
                      <a:pt x="36" y="219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26" y="219"/>
                      <a:pt x="36" y="208"/>
                      <a:pt x="28" y="210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29" y="201"/>
                      <a:pt x="29" y="201"/>
                      <a:pt x="29" y="201"/>
                    </a:cubicBezTo>
                    <a:cubicBezTo>
                      <a:pt x="27" y="201"/>
                      <a:pt x="25" y="199"/>
                      <a:pt x="26" y="196"/>
                    </a:cubicBezTo>
                    <a:cubicBezTo>
                      <a:pt x="30" y="192"/>
                      <a:pt x="23" y="186"/>
                      <a:pt x="26" y="180"/>
                    </a:cubicBezTo>
                    <a:cubicBezTo>
                      <a:pt x="23" y="180"/>
                      <a:pt x="18" y="179"/>
                      <a:pt x="17" y="176"/>
                    </a:cubicBezTo>
                    <a:cubicBezTo>
                      <a:pt x="18" y="174"/>
                      <a:pt x="20" y="175"/>
                      <a:pt x="21" y="175"/>
                    </a:cubicBezTo>
                    <a:cubicBezTo>
                      <a:pt x="20" y="171"/>
                      <a:pt x="13" y="166"/>
                      <a:pt x="19" y="162"/>
                    </a:cubicBezTo>
                    <a:cubicBezTo>
                      <a:pt x="13" y="156"/>
                      <a:pt x="20" y="148"/>
                      <a:pt x="16" y="143"/>
                    </a:cubicBezTo>
                    <a:cubicBezTo>
                      <a:pt x="20" y="126"/>
                      <a:pt x="3" y="115"/>
                      <a:pt x="11" y="99"/>
                    </a:cubicBezTo>
                    <a:cubicBezTo>
                      <a:pt x="9" y="92"/>
                      <a:pt x="10" y="85"/>
                      <a:pt x="12" y="78"/>
                    </a:cubicBezTo>
                    <a:cubicBezTo>
                      <a:pt x="11" y="68"/>
                      <a:pt x="18" y="62"/>
                      <a:pt x="18" y="53"/>
                    </a:cubicBezTo>
                    <a:cubicBezTo>
                      <a:pt x="22" y="49"/>
                      <a:pt x="20" y="40"/>
                      <a:pt x="25" y="34"/>
                    </a:cubicBezTo>
                    <a:cubicBezTo>
                      <a:pt x="30" y="25"/>
                      <a:pt x="30" y="14"/>
                      <a:pt x="38" y="7"/>
                    </a:cubicBezTo>
                    <a:cubicBezTo>
                      <a:pt x="29" y="0"/>
                      <a:pt x="30" y="12"/>
                      <a:pt x="27" y="17"/>
                    </a:cubicBezTo>
                    <a:cubicBezTo>
                      <a:pt x="23" y="24"/>
                      <a:pt x="19" y="32"/>
                      <a:pt x="16" y="40"/>
                    </a:cubicBezTo>
                    <a:cubicBezTo>
                      <a:pt x="17" y="40"/>
                      <a:pt x="19" y="40"/>
                      <a:pt x="20" y="42"/>
                    </a:cubicBezTo>
                    <a:cubicBezTo>
                      <a:pt x="20" y="44"/>
                      <a:pt x="21" y="46"/>
                      <a:pt x="19" y="47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2" y="49"/>
                      <a:pt x="19" y="63"/>
                      <a:pt x="10" y="70"/>
                    </a:cubicBezTo>
                    <a:cubicBezTo>
                      <a:pt x="11" y="82"/>
                      <a:pt x="1" y="91"/>
                      <a:pt x="6" y="104"/>
                    </a:cubicBezTo>
                    <a:cubicBezTo>
                      <a:pt x="0" y="108"/>
                      <a:pt x="6" y="120"/>
                      <a:pt x="4" y="127"/>
                    </a:cubicBezTo>
                    <a:cubicBezTo>
                      <a:pt x="5" y="129"/>
                      <a:pt x="0" y="130"/>
                      <a:pt x="3" y="133"/>
                    </a:cubicBezTo>
                    <a:cubicBezTo>
                      <a:pt x="3" y="145"/>
                      <a:pt x="6" y="162"/>
                      <a:pt x="8" y="172"/>
                    </a:cubicBezTo>
                    <a:cubicBezTo>
                      <a:pt x="8" y="172"/>
                      <a:pt x="8" y="171"/>
                      <a:pt x="9" y="170"/>
                    </a:cubicBezTo>
                    <a:cubicBezTo>
                      <a:pt x="13" y="180"/>
                      <a:pt x="14" y="191"/>
                      <a:pt x="18" y="201"/>
                    </a:cubicBezTo>
                    <a:cubicBezTo>
                      <a:pt x="19" y="206"/>
                      <a:pt x="24" y="200"/>
                      <a:pt x="27" y="202"/>
                    </a:cubicBezTo>
                    <a:cubicBezTo>
                      <a:pt x="27" y="208"/>
                      <a:pt x="29" y="215"/>
                      <a:pt x="30" y="222"/>
                    </a:cubicBezTo>
                    <a:cubicBezTo>
                      <a:pt x="33" y="221"/>
                      <a:pt x="33" y="224"/>
                      <a:pt x="3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7" name="Freeform 71"/>
              <p:cNvSpPr/>
              <p:nvPr/>
            </p:nvSpPr>
            <p:spPr bwMode="auto">
              <a:xfrm>
                <a:off x="-383742" y="1211898"/>
                <a:ext cx="30163" cy="44450"/>
              </a:xfrm>
              <a:custGeom>
                <a:gdLst>
                  <a:gd name="T0" fmla="*/ 0 w 8"/>
                  <a:gd name="T1" fmla="*/ 6 h 12"/>
                  <a:gd name="T2" fmla="*/ 0 w 8"/>
                  <a:gd name="T3" fmla="*/ 7 h 12"/>
                  <a:gd name="T4" fmla="*/ 6 w 8"/>
                  <a:gd name="T5" fmla="*/ 12 h 12"/>
                  <a:gd name="T6" fmla="*/ 7 w 8"/>
                  <a:gd name="T7" fmla="*/ 1 h 12"/>
                  <a:gd name="T8" fmla="*/ 0 w 8"/>
                  <a:gd name="T9" fmla="*/ 6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4" y="11"/>
                      <a:pt x="6" y="12"/>
                    </a:cubicBezTo>
                    <a:cubicBezTo>
                      <a:pt x="8" y="7"/>
                      <a:pt x="5" y="5"/>
                      <a:pt x="7" y="1"/>
                    </a:cubicBezTo>
                    <a:cubicBezTo>
                      <a:pt x="3" y="0"/>
                      <a:pt x="3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8" name="Freeform 72"/>
              <p:cNvSpPr/>
              <p:nvPr/>
            </p:nvSpPr>
            <p:spPr bwMode="auto">
              <a:xfrm>
                <a:off x="1686358" y="1211898"/>
                <a:ext cx="11113" cy="26987"/>
              </a:xfrm>
              <a:custGeom>
                <a:gdLst>
                  <a:gd name="T0" fmla="*/ 0 w 3"/>
                  <a:gd name="T1" fmla="*/ 1 h 7"/>
                  <a:gd name="T2" fmla="*/ 3 w 3"/>
                  <a:gd name="T3" fmla="*/ 7 h 7"/>
                  <a:gd name="T4" fmla="*/ 3 w 3"/>
                  <a:gd name="T5" fmla="*/ 4 h 7"/>
                  <a:gd name="T6" fmla="*/ 0 w 3"/>
                  <a:gd name="T7" fmla="*/ 1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7">
                    <a:moveTo>
                      <a:pt x="0" y="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9" name="Freeform 73"/>
              <p:cNvSpPr/>
              <p:nvPr/>
            </p:nvSpPr>
            <p:spPr bwMode="auto">
              <a:xfrm>
                <a:off x="-507567" y="1219835"/>
                <a:ext cx="26988" cy="60325"/>
              </a:xfrm>
              <a:custGeom>
                <a:gdLst>
                  <a:gd name="T0" fmla="*/ 0 w 7"/>
                  <a:gd name="T1" fmla="*/ 16 h 16"/>
                  <a:gd name="T2" fmla="*/ 6 w 7"/>
                  <a:gd name="T3" fmla="*/ 0 h 16"/>
                  <a:gd name="T4" fmla="*/ 0 w 7"/>
                  <a:gd name="T5" fmla="*/ 16 h 1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6">
                    <a:moveTo>
                      <a:pt x="0" y="16"/>
                    </a:moveTo>
                    <a:cubicBezTo>
                      <a:pt x="3" y="11"/>
                      <a:pt x="7" y="5"/>
                      <a:pt x="6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0" name="Freeform 74"/>
              <p:cNvSpPr/>
              <p:nvPr/>
            </p:nvSpPr>
            <p:spPr bwMode="auto">
              <a:xfrm>
                <a:off x="-398030" y="1249998"/>
                <a:ext cx="19050" cy="22225"/>
              </a:xfrm>
              <a:custGeom>
                <a:gdLst>
                  <a:gd name="T0" fmla="*/ 0 w 5"/>
                  <a:gd name="T1" fmla="*/ 6 h 6"/>
                  <a:gd name="T2" fmla="*/ 2 w 5"/>
                  <a:gd name="T3" fmla="*/ 6 h 6"/>
                  <a:gd name="T4" fmla="*/ 2 w 5"/>
                  <a:gd name="T5" fmla="*/ 0 h 6"/>
                  <a:gd name="T6" fmla="*/ 0 w 5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5" y="1"/>
                      <a:pt x="2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1" name="Freeform 75"/>
              <p:cNvSpPr/>
              <p:nvPr/>
            </p:nvSpPr>
            <p:spPr bwMode="auto">
              <a:xfrm>
                <a:off x="1697470" y="1261110"/>
                <a:ext cx="3175" cy="6350"/>
              </a:xfrm>
              <a:custGeom>
                <a:gdLst>
                  <a:gd name="T0" fmla="*/ 2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2 w 2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2" name="Freeform 76"/>
              <p:cNvSpPr/>
              <p:nvPr/>
            </p:nvSpPr>
            <p:spPr bwMode="auto">
              <a:xfrm>
                <a:off x="1705408" y="1283335"/>
                <a:ext cx="25400" cy="63500"/>
              </a:xfrm>
              <a:custGeom>
                <a:gdLst>
                  <a:gd name="T0" fmla="*/ 1 w 7"/>
                  <a:gd name="T1" fmla="*/ 5 h 17"/>
                  <a:gd name="T2" fmla="*/ 3 w 7"/>
                  <a:gd name="T3" fmla="*/ 17 h 17"/>
                  <a:gd name="T4" fmla="*/ 1 w 7"/>
                  <a:gd name="T5" fmla="*/ 0 h 17"/>
                  <a:gd name="T6" fmla="*/ 1 w 7"/>
                  <a:gd name="T7" fmla="*/ 5 h 1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7">
                    <a:moveTo>
                      <a:pt x="1" y="5"/>
                    </a:moveTo>
                    <a:cubicBezTo>
                      <a:pt x="6" y="8"/>
                      <a:pt x="0" y="13"/>
                      <a:pt x="3" y="17"/>
                    </a:cubicBezTo>
                    <a:cubicBezTo>
                      <a:pt x="7" y="13"/>
                      <a:pt x="3" y="5"/>
                      <a:pt x="1" y="0"/>
                    </a:cubicBezTo>
                    <a:cubicBezTo>
                      <a:pt x="0" y="2"/>
                      <a:pt x="2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3" name="Freeform 77"/>
              <p:cNvSpPr/>
              <p:nvPr/>
            </p:nvSpPr>
            <p:spPr bwMode="auto">
              <a:xfrm>
                <a:off x="-518680" y="1291273"/>
                <a:ext cx="7938" cy="11112"/>
              </a:xfrm>
              <a:custGeom>
                <a:gdLst>
                  <a:gd name="T0" fmla="*/ 2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2 w 2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4" name="Freeform 78"/>
              <p:cNvSpPr/>
              <p:nvPr/>
            </p:nvSpPr>
            <p:spPr bwMode="auto">
              <a:xfrm>
                <a:off x="-442480" y="1302385"/>
                <a:ext cx="14288" cy="44450"/>
              </a:xfrm>
              <a:custGeom>
                <a:gdLst>
                  <a:gd name="T0" fmla="*/ 4 w 4"/>
                  <a:gd name="T1" fmla="*/ 0 h 12"/>
                  <a:gd name="T2" fmla="*/ 1 w 4"/>
                  <a:gd name="T3" fmla="*/ 12 h 12"/>
                  <a:gd name="T4" fmla="*/ 4 w 4"/>
                  <a:gd name="T5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4" y="4"/>
                      <a:pt x="0" y="8"/>
                      <a:pt x="1" y="12"/>
                    </a:cubicBezTo>
                    <a:cubicBezTo>
                      <a:pt x="3" y="8"/>
                      <a:pt x="4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5" name="Freeform 79"/>
              <p:cNvSpPr/>
              <p:nvPr/>
            </p:nvSpPr>
            <p:spPr bwMode="auto">
              <a:xfrm>
                <a:off x="-469467" y="1302385"/>
                <a:ext cx="30163" cy="36512"/>
              </a:xfrm>
              <a:custGeom>
                <a:gdLst>
                  <a:gd name="T0" fmla="*/ 3 w 8"/>
                  <a:gd name="T1" fmla="*/ 6 h 10"/>
                  <a:gd name="T2" fmla="*/ 0 w 8"/>
                  <a:gd name="T3" fmla="*/ 4 h 10"/>
                  <a:gd name="T4" fmla="*/ 3 w 8"/>
                  <a:gd name="T5" fmla="*/ 10 h 10"/>
                  <a:gd name="T6" fmla="*/ 6 w 8"/>
                  <a:gd name="T7" fmla="*/ 0 h 10"/>
                  <a:gd name="T8" fmla="*/ 3 w 8"/>
                  <a:gd name="T9" fmla="*/ 6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3" y="6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2" y="9"/>
                      <a:pt x="3" y="10"/>
                    </a:cubicBezTo>
                    <a:cubicBezTo>
                      <a:pt x="4" y="7"/>
                      <a:pt x="8" y="3"/>
                      <a:pt x="6" y="0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6" name="Freeform 80"/>
              <p:cNvSpPr/>
              <p:nvPr/>
            </p:nvSpPr>
            <p:spPr bwMode="auto">
              <a:xfrm>
                <a:off x="-483755" y="1350010"/>
                <a:ext cx="14288" cy="71437"/>
              </a:xfrm>
              <a:custGeom>
                <a:gdLst>
                  <a:gd name="T0" fmla="*/ 4 w 4"/>
                  <a:gd name="T1" fmla="*/ 0 h 19"/>
                  <a:gd name="T2" fmla="*/ 0 w 4"/>
                  <a:gd name="T3" fmla="*/ 19 h 19"/>
                  <a:gd name="T4" fmla="*/ 4 w 4"/>
                  <a:gd name="T5" fmla="*/ 0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9">
                    <a:moveTo>
                      <a:pt x="4" y="0"/>
                    </a:moveTo>
                    <a:cubicBezTo>
                      <a:pt x="1" y="7"/>
                      <a:pt x="2" y="13"/>
                      <a:pt x="0" y="19"/>
                    </a:cubicBezTo>
                    <a:cubicBezTo>
                      <a:pt x="3" y="14"/>
                      <a:pt x="3" y="5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7" name="Freeform 81"/>
              <p:cNvSpPr/>
              <p:nvPr/>
            </p:nvSpPr>
            <p:spPr bwMode="auto">
              <a:xfrm>
                <a:off x="1724458" y="1373823"/>
                <a:ext cx="6350" cy="14287"/>
              </a:xfrm>
              <a:custGeom>
                <a:gdLst>
                  <a:gd name="T0" fmla="*/ 2 w 2"/>
                  <a:gd name="T1" fmla="*/ 2 h 4"/>
                  <a:gd name="T2" fmla="*/ 0 w 2"/>
                  <a:gd name="T3" fmla="*/ 0 h 4"/>
                  <a:gd name="T4" fmla="*/ 1 w 2"/>
                  <a:gd name="T5" fmla="*/ 4 h 4"/>
                  <a:gd name="T6" fmla="*/ 2 w 2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8" name="Freeform 82"/>
              <p:cNvSpPr/>
              <p:nvPr/>
            </p:nvSpPr>
            <p:spPr bwMode="auto">
              <a:xfrm>
                <a:off x="-390092" y="1407160"/>
                <a:ext cx="14288" cy="33337"/>
              </a:xfrm>
              <a:custGeom>
                <a:gdLst>
                  <a:gd name="T0" fmla="*/ 4 w 4"/>
                  <a:gd name="T1" fmla="*/ 8 h 9"/>
                  <a:gd name="T2" fmla="*/ 4 w 4"/>
                  <a:gd name="T3" fmla="*/ 0 h 9"/>
                  <a:gd name="T4" fmla="*/ 2 w 4"/>
                  <a:gd name="T5" fmla="*/ 9 h 9"/>
                  <a:gd name="T6" fmla="*/ 4 w 4"/>
                  <a:gd name="T7" fmla="*/ 8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4" y="8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0" y="6"/>
                      <a:pt x="2" y="9"/>
                    </a:cubicBezTo>
                    <a:cubicBezTo>
                      <a:pt x="3" y="8"/>
                      <a:pt x="3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99" name="Freeform 83"/>
              <p:cNvSpPr/>
              <p:nvPr/>
            </p:nvSpPr>
            <p:spPr bwMode="auto">
              <a:xfrm>
                <a:off x="-442480" y="1410335"/>
                <a:ext cx="11113" cy="33337"/>
              </a:xfrm>
              <a:custGeom>
                <a:gdLst>
                  <a:gd name="T0" fmla="*/ 0 w 7"/>
                  <a:gd name="T1" fmla="*/ 21 h 21"/>
                  <a:gd name="T2" fmla="*/ 7 w 7"/>
                  <a:gd name="T3" fmla="*/ 10 h 21"/>
                  <a:gd name="T4" fmla="*/ 2 w 7"/>
                  <a:gd name="T5" fmla="*/ 0 h 21"/>
                  <a:gd name="T6" fmla="*/ 0 w 7"/>
                  <a:gd name="T7" fmla="*/ 21 h 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1">
                    <a:moveTo>
                      <a:pt x="0" y="21"/>
                    </a:moveTo>
                    <a:lnTo>
                      <a:pt x="7" y="10"/>
                    </a:lnTo>
                    <a:lnTo>
                      <a:pt x="2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0" name="Freeform 84"/>
              <p:cNvSpPr/>
              <p:nvPr/>
            </p:nvSpPr>
            <p:spPr bwMode="auto">
              <a:xfrm>
                <a:off x="1659370" y="1421448"/>
                <a:ext cx="7938" cy="11112"/>
              </a:xfrm>
              <a:custGeom>
                <a:gdLst>
                  <a:gd name="T0" fmla="*/ 0 w 2"/>
                  <a:gd name="T1" fmla="*/ 0 h 3"/>
                  <a:gd name="T2" fmla="*/ 0 w 2"/>
                  <a:gd name="T3" fmla="*/ 3 h 3"/>
                  <a:gd name="T4" fmla="*/ 1 w 2"/>
                  <a:gd name="T5" fmla="*/ 0 h 3"/>
                  <a:gd name="T6" fmla="*/ 0 w 2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1" name="Freeform 85"/>
              <p:cNvSpPr/>
              <p:nvPr/>
            </p:nvSpPr>
            <p:spPr bwMode="auto">
              <a:xfrm>
                <a:off x="-502805" y="1437323"/>
                <a:ext cx="22225" cy="44450"/>
              </a:xfrm>
              <a:custGeom>
                <a:gdLst>
                  <a:gd name="T0" fmla="*/ 4 w 6"/>
                  <a:gd name="T1" fmla="*/ 0 h 12"/>
                  <a:gd name="T2" fmla="*/ 1 w 6"/>
                  <a:gd name="T3" fmla="*/ 4 h 12"/>
                  <a:gd name="T4" fmla="*/ 2 w 6"/>
                  <a:gd name="T5" fmla="*/ 12 h 12"/>
                  <a:gd name="T6" fmla="*/ 4 w 6"/>
                  <a:gd name="T7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2">
                    <a:moveTo>
                      <a:pt x="4" y="0"/>
                    </a:moveTo>
                    <a:cubicBezTo>
                      <a:pt x="3" y="1"/>
                      <a:pt x="0" y="1"/>
                      <a:pt x="1" y="4"/>
                    </a:cubicBezTo>
                    <a:cubicBezTo>
                      <a:pt x="5" y="6"/>
                      <a:pt x="0" y="8"/>
                      <a:pt x="2" y="12"/>
                    </a:cubicBezTo>
                    <a:cubicBezTo>
                      <a:pt x="2" y="7"/>
                      <a:pt x="6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2" name="Freeform 86"/>
              <p:cNvSpPr/>
              <p:nvPr/>
            </p:nvSpPr>
            <p:spPr bwMode="auto">
              <a:xfrm>
                <a:off x="-428192" y="1451610"/>
                <a:ext cx="3175" cy="15875"/>
              </a:xfrm>
              <a:custGeom>
                <a:gdLst>
                  <a:gd name="T0" fmla="*/ 0 w 1"/>
                  <a:gd name="T1" fmla="*/ 4 h 4"/>
                  <a:gd name="T2" fmla="*/ 1 w 1"/>
                  <a:gd name="T3" fmla="*/ 4 h 4"/>
                  <a:gd name="T4" fmla="*/ 1 w 1"/>
                  <a:gd name="T5" fmla="*/ 0 h 4"/>
                  <a:gd name="T6" fmla="*/ 0 w 1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1" y="1"/>
                      <a:pt x="1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3" name="Freeform 87"/>
              <p:cNvSpPr/>
              <p:nvPr/>
            </p:nvSpPr>
            <p:spPr bwMode="auto">
              <a:xfrm>
                <a:off x="1521258" y="2119948"/>
                <a:ext cx="11113" cy="14287"/>
              </a:xfrm>
              <a:custGeom>
                <a:gdLst>
                  <a:gd name="T0" fmla="*/ 3 w 3"/>
                  <a:gd name="T1" fmla="*/ 0 h 4"/>
                  <a:gd name="T2" fmla="*/ 0 w 3"/>
                  <a:gd name="T3" fmla="*/ 4 h 4"/>
                  <a:gd name="T4" fmla="*/ 3 w 3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1" y="3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4" name="Freeform 88"/>
              <p:cNvSpPr/>
              <p:nvPr/>
            </p:nvSpPr>
            <p:spPr bwMode="auto">
              <a:xfrm>
                <a:off x="1506970" y="2134235"/>
                <a:ext cx="14288" cy="33337"/>
              </a:xfrm>
              <a:custGeom>
                <a:gdLst>
                  <a:gd name="T0" fmla="*/ 1 w 4"/>
                  <a:gd name="T1" fmla="*/ 9 h 9"/>
                  <a:gd name="T2" fmla="*/ 3 w 4"/>
                  <a:gd name="T3" fmla="*/ 6 h 9"/>
                  <a:gd name="T4" fmla="*/ 4 w 4"/>
                  <a:gd name="T5" fmla="*/ 0 h 9"/>
                  <a:gd name="T6" fmla="*/ 1 w 4"/>
                  <a:gd name="T7" fmla="*/ 9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1" y="9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4" y="2"/>
                      <a:pt x="4" y="0"/>
                    </a:cubicBezTo>
                    <a:cubicBezTo>
                      <a:pt x="2" y="3"/>
                      <a:pt x="0" y="5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5" name="Freeform 89"/>
              <p:cNvSpPr/>
              <p:nvPr/>
            </p:nvSpPr>
            <p:spPr bwMode="auto">
              <a:xfrm>
                <a:off x="1532370" y="1451610"/>
                <a:ext cx="146050" cy="668337"/>
              </a:xfrm>
              <a:custGeom>
                <a:gdLst>
                  <a:gd name="T0" fmla="*/ 29 w 39"/>
                  <a:gd name="T1" fmla="*/ 39 h 178"/>
                  <a:gd name="T2" fmla="*/ 28 w 39"/>
                  <a:gd name="T3" fmla="*/ 49 h 178"/>
                  <a:gd name="T4" fmla="*/ 24 w 39"/>
                  <a:gd name="T5" fmla="*/ 49 h 178"/>
                  <a:gd name="T6" fmla="*/ 25 w 39"/>
                  <a:gd name="T7" fmla="*/ 63 h 178"/>
                  <a:gd name="T8" fmla="*/ 20 w 39"/>
                  <a:gd name="T9" fmla="*/ 84 h 178"/>
                  <a:gd name="T10" fmla="*/ 21 w 39"/>
                  <a:gd name="T11" fmla="*/ 116 h 178"/>
                  <a:gd name="T12" fmla="*/ 17 w 39"/>
                  <a:gd name="T13" fmla="*/ 128 h 178"/>
                  <a:gd name="T14" fmla="*/ 0 w 39"/>
                  <a:gd name="T15" fmla="*/ 176 h 178"/>
                  <a:gd name="T16" fmla="*/ 0 w 39"/>
                  <a:gd name="T17" fmla="*/ 178 h 178"/>
                  <a:gd name="T18" fmla="*/ 8 w 39"/>
                  <a:gd name="T19" fmla="*/ 158 h 178"/>
                  <a:gd name="T20" fmla="*/ 28 w 39"/>
                  <a:gd name="T21" fmla="*/ 94 h 178"/>
                  <a:gd name="T22" fmla="*/ 32 w 39"/>
                  <a:gd name="T23" fmla="*/ 81 h 178"/>
                  <a:gd name="T24" fmla="*/ 32 w 39"/>
                  <a:gd name="T25" fmla="*/ 72 h 178"/>
                  <a:gd name="T26" fmla="*/ 37 w 39"/>
                  <a:gd name="T27" fmla="*/ 18 h 178"/>
                  <a:gd name="T28" fmla="*/ 38 w 39"/>
                  <a:gd name="T29" fmla="*/ 0 h 178"/>
                  <a:gd name="T30" fmla="*/ 29 w 39"/>
                  <a:gd name="T31" fmla="*/ 39 h 17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" h="178">
                    <a:moveTo>
                      <a:pt x="29" y="39"/>
                    </a:moveTo>
                    <a:cubicBezTo>
                      <a:pt x="29" y="42"/>
                      <a:pt x="26" y="47"/>
                      <a:pt x="28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31" y="53"/>
                      <a:pt x="22" y="58"/>
                      <a:pt x="25" y="63"/>
                    </a:cubicBezTo>
                    <a:cubicBezTo>
                      <a:pt x="22" y="70"/>
                      <a:pt x="24" y="76"/>
                      <a:pt x="20" y="84"/>
                    </a:cubicBezTo>
                    <a:cubicBezTo>
                      <a:pt x="26" y="96"/>
                      <a:pt x="12" y="104"/>
                      <a:pt x="21" y="116"/>
                    </a:cubicBezTo>
                    <a:cubicBezTo>
                      <a:pt x="21" y="119"/>
                      <a:pt x="15" y="125"/>
                      <a:pt x="17" y="128"/>
                    </a:cubicBezTo>
                    <a:cubicBezTo>
                      <a:pt x="12" y="143"/>
                      <a:pt x="5" y="161"/>
                      <a:pt x="0" y="176"/>
                    </a:cubicBezTo>
                    <a:cubicBezTo>
                      <a:pt x="0" y="177"/>
                      <a:pt x="0" y="177"/>
                      <a:pt x="0" y="178"/>
                    </a:cubicBezTo>
                    <a:cubicBezTo>
                      <a:pt x="4" y="172"/>
                      <a:pt x="10" y="166"/>
                      <a:pt x="8" y="158"/>
                    </a:cubicBezTo>
                    <a:cubicBezTo>
                      <a:pt x="18" y="138"/>
                      <a:pt x="24" y="116"/>
                      <a:pt x="28" y="94"/>
                    </a:cubicBezTo>
                    <a:cubicBezTo>
                      <a:pt x="31" y="89"/>
                      <a:pt x="27" y="83"/>
                      <a:pt x="32" y="81"/>
                    </a:cubicBezTo>
                    <a:cubicBezTo>
                      <a:pt x="30" y="77"/>
                      <a:pt x="32" y="73"/>
                      <a:pt x="32" y="72"/>
                    </a:cubicBezTo>
                    <a:cubicBezTo>
                      <a:pt x="33" y="55"/>
                      <a:pt x="39" y="36"/>
                      <a:pt x="37" y="18"/>
                    </a:cubicBezTo>
                    <a:cubicBezTo>
                      <a:pt x="38" y="12"/>
                      <a:pt x="39" y="5"/>
                      <a:pt x="38" y="0"/>
                    </a:cubicBezTo>
                    <a:cubicBezTo>
                      <a:pt x="25" y="9"/>
                      <a:pt x="35" y="26"/>
                      <a:pt x="2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6" name="Rectangle 90"/>
              <p:cNvSpPr>
                <a:spLocks noChangeArrowheads="1"/>
              </p:cNvSpPr>
              <p:nvPr/>
            </p:nvSpPr>
            <p:spPr bwMode="auto">
              <a:xfrm>
                <a:off x="1653020" y="1751648"/>
                <a:ext cx="1588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7" name="Freeform 91"/>
              <p:cNvSpPr/>
              <p:nvPr/>
            </p:nvSpPr>
            <p:spPr bwMode="auto">
              <a:xfrm>
                <a:off x="-413905" y="1470660"/>
                <a:ext cx="23813" cy="38100"/>
              </a:xfrm>
              <a:custGeom>
                <a:gdLst>
                  <a:gd name="T0" fmla="*/ 0 w 6"/>
                  <a:gd name="T1" fmla="*/ 9 h 10"/>
                  <a:gd name="T2" fmla="*/ 4 w 6"/>
                  <a:gd name="T3" fmla="*/ 10 h 10"/>
                  <a:gd name="T4" fmla="*/ 6 w 6"/>
                  <a:gd name="T5" fmla="*/ 0 h 10"/>
                  <a:gd name="T6" fmla="*/ 1 w 6"/>
                  <a:gd name="T7" fmla="*/ 3 h 10"/>
                  <a:gd name="T8" fmla="*/ 2 w 6"/>
                  <a:gd name="T9" fmla="*/ 4 h 10"/>
                  <a:gd name="T10" fmla="*/ 0 w 6"/>
                  <a:gd name="T11" fmla="*/ 9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9"/>
                    </a:moveTo>
                    <a:cubicBezTo>
                      <a:pt x="2" y="8"/>
                      <a:pt x="4" y="10"/>
                      <a:pt x="4" y="1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8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8" name="Freeform 92"/>
              <p:cNvSpPr/>
              <p:nvPr/>
            </p:nvSpPr>
            <p:spPr bwMode="auto">
              <a:xfrm>
                <a:off x="-442480" y="1481773"/>
                <a:ext cx="14288" cy="26987"/>
              </a:xfrm>
              <a:custGeom>
                <a:gdLst>
                  <a:gd name="T0" fmla="*/ 2 w 4"/>
                  <a:gd name="T1" fmla="*/ 7 h 7"/>
                  <a:gd name="T2" fmla="*/ 3 w 4"/>
                  <a:gd name="T3" fmla="*/ 0 h 7"/>
                  <a:gd name="T4" fmla="*/ 2 w 4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4" y="7"/>
                      <a:pt x="3" y="0"/>
                      <a:pt x="3" y="0"/>
                    </a:cubicBezTo>
                    <a:cubicBezTo>
                      <a:pt x="3" y="2"/>
                      <a:pt x="0" y="5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09" name="Freeform 93"/>
              <p:cNvSpPr/>
              <p:nvPr/>
            </p:nvSpPr>
            <p:spPr bwMode="auto">
              <a:xfrm>
                <a:off x="-499630" y="1484948"/>
                <a:ext cx="7938" cy="19050"/>
              </a:xfrm>
              <a:custGeom>
                <a:gdLst>
                  <a:gd name="T0" fmla="*/ 0 w 2"/>
                  <a:gd name="T1" fmla="*/ 0 h 5"/>
                  <a:gd name="T2" fmla="*/ 0 w 2"/>
                  <a:gd name="T3" fmla="*/ 5 h 5"/>
                  <a:gd name="T4" fmla="*/ 1 w 2"/>
                  <a:gd name="T5" fmla="*/ 4 h 5"/>
                  <a:gd name="T6" fmla="*/ 0 w 2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0" name="Freeform 94"/>
              <p:cNvSpPr/>
              <p:nvPr/>
            </p:nvSpPr>
            <p:spPr bwMode="auto">
              <a:xfrm>
                <a:off x="1727633" y="1515110"/>
                <a:ext cx="3175" cy="11112"/>
              </a:xfrm>
              <a:custGeom>
                <a:gdLst>
                  <a:gd name="T0" fmla="*/ 2 w 2"/>
                  <a:gd name="T1" fmla="*/ 7 h 7"/>
                  <a:gd name="T2" fmla="*/ 2 w 2"/>
                  <a:gd name="T3" fmla="*/ 0 h 7"/>
                  <a:gd name="T4" fmla="*/ 0 w 2"/>
                  <a:gd name="T5" fmla="*/ 0 h 7"/>
                  <a:gd name="T6" fmla="*/ 2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1" name="Freeform 95"/>
              <p:cNvSpPr/>
              <p:nvPr/>
            </p:nvSpPr>
            <p:spPr bwMode="auto">
              <a:xfrm>
                <a:off x="-439305" y="1526223"/>
                <a:ext cx="3175" cy="15875"/>
              </a:xfrm>
              <a:custGeom>
                <a:gdLst>
                  <a:gd name="T0" fmla="*/ 2 w 2"/>
                  <a:gd name="T1" fmla="*/ 3 h 10"/>
                  <a:gd name="T2" fmla="*/ 0 w 2"/>
                  <a:gd name="T3" fmla="*/ 0 h 10"/>
                  <a:gd name="T4" fmla="*/ 2 w 2"/>
                  <a:gd name="T5" fmla="*/ 10 h 10"/>
                  <a:gd name="T6" fmla="*/ 2 w 2"/>
                  <a:gd name="T7" fmla="*/ 3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3"/>
                    </a:moveTo>
                    <a:lnTo>
                      <a:pt x="0" y="0"/>
                    </a:lnTo>
                    <a:lnTo>
                      <a:pt x="2" y="1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2" name="Rectangle 96"/>
              <p:cNvSpPr>
                <a:spLocks noChangeArrowheads="1"/>
              </p:cNvSpPr>
              <p:nvPr/>
            </p:nvSpPr>
            <p:spPr bwMode="auto">
              <a:xfrm>
                <a:off x="-502805" y="1538923"/>
                <a:ext cx="15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3" name="Freeform 97"/>
              <p:cNvSpPr/>
              <p:nvPr/>
            </p:nvSpPr>
            <p:spPr bwMode="auto">
              <a:xfrm>
                <a:off x="-420255" y="1550035"/>
                <a:ext cx="11113" cy="14287"/>
              </a:xfrm>
              <a:custGeom>
                <a:gdLst>
                  <a:gd name="T0" fmla="*/ 3 w 3"/>
                  <a:gd name="T1" fmla="*/ 3 h 4"/>
                  <a:gd name="T2" fmla="*/ 0 w 3"/>
                  <a:gd name="T3" fmla="*/ 0 h 4"/>
                  <a:gd name="T4" fmla="*/ 3 w 3"/>
                  <a:gd name="T5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4" name="Freeform 98"/>
              <p:cNvSpPr/>
              <p:nvPr/>
            </p:nvSpPr>
            <p:spPr bwMode="auto">
              <a:xfrm>
                <a:off x="-420255" y="1572260"/>
                <a:ext cx="3175" cy="11112"/>
              </a:xfrm>
              <a:custGeom>
                <a:gdLst>
                  <a:gd name="T0" fmla="*/ 2 w 2"/>
                  <a:gd name="T1" fmla="*/ 7 h 7"/>
                  <a:gd name="T2" fmla="*/ 2 w 2"/>
                  <a:gd name="T3" fmla="*/ 0 h 7"/>
                  <a:gd name="T4" fmla="*/ 0 w 2"/>
                  <a:gd name="T5" fmla="*/ 0 h 7"/>
                  <a:gd name="T6" fmla="*/ 2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5" name="Freeform 99"/>
              <p:cNvSpPr/>
              <p:nvPr/>
            </p:nvSpPr>
            <p:spPr bwMode="auto">
              <a:xfrm>
                <a:off x="-529792" y="1605598"/>
                <a:ext cx="41275" cy="168275"/>
              </a:xfrm>
              <a:custGeom>
                <a:gdLst>
                  <a:gd name="T0" fmla="*/ 9 w 11"/>
                  <a:gd name="T1" fmla="*/ 45 h 45"/>
                  <a:gd name="T2" fmla="*/ 11 w 11"/>
                  <a:gd name="T3" fmla="*/ 45 h 45"/>
                  <a:gd name="T4" fmla="*/ 7 w 11"/>
                  <a:gd name="T5" fmla="*/ 0 h 45"/>
                  <a:gd name="T6" fmla="*/ 6 w 11"/>
                  <a:gd name="T7" fmla="*/ 12 h 45"/>
                  <a:gd name="T8" fmla="*/ 2 w 11"/>
                  <a:gd name="T9" fmla="*/ 19 h 45"/>
                  <a:gd name="T10" fmla="*/ 5 w 11"/>
                  <a:gd name="T11" fmla="*/ 14 h 45"/>
                  <a:gd name="T12" fmla="*/ 7 w 11"/>
                  <a:gd name="T13" fmla="*/ 30 h 45"/>
                  <a:gd name="T14" fmla="*/ 9 w 11"/>
                  <a:gd name="T15" fmla="*/ 45 h 4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5">
                    <a:moveTo>
                      <a:pt x="9" y="45"/>
                    </a:move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30"/>
                      <a:pt x="8" y="14"/>
                      <a:pt x="7" y="0"/>
                    </a:cubicBezTo>
                    <a:cubicBezTo>
                      <a:pt x="3" y="4"/>
                      <a:pt x="2" y="7"/>
                      <a:pt x="6" y="12"/>
                    </a:cubicBezTo>
                    <a:cubicBezTo>
                      <a:pt x="0" y="11"/>
                      <a:pt x="2" y="16"/>
                      <a:pt x="2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" y="21"/>
                      <a:pt x="0" y="25"/>
                      <a:pt x="7" y="30"/>
                    </a:cubicBezTo>
                    <a:cubicBezTo>
                      <a:pt x="6" y="35"/>
                      <a:pt x="9" y="40"/>
                      <a:pt x="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6" name="Freeform 100"/>
              <p:cNvSpPr/>
              <p:nvPr/>
            </p:nvSpPr>
            <p:spPr bwMode="auto">
              <a:xfrm>
                <a:off x="-480580" y="1605598"/>
                <a:ext cx="3175" cy="14287"/>
              </a:xfrm>
              <a:custGeom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1"/>
                      <a:pt x="0" y="0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7" name="Freeform 101"/>
              <p:cNvSpPr/>
              <p:nvPr/>
            </p:nvSpPr>
            <p:spPr bwMode="auto">
              <a:xfrm>
                <a:off x="-483755" y="1619885"/>
                <a:ext cx="36513" cy="134937"/>
              </a:xfrm>
              <a:custGeom>
                <a:gdLst>
                  <a:gd name="T0" fmla="*/ 2 w 10"/>
                  <a:gd name="T1" fmla="*/ 21 h 36"/>
                  <a:gd name="T2" fmla="*/ 8 w 10"/>
                  <a:gd name="T3" fmla="*/ 36 h 36"/>
                  <a:gd name="T4" fmla="*/ 6 w 10"/>
                  <a:gd name="T5" fmla="*/ 19 h 36"/>
                  <a:gd name="T6" fmla="*/ 4 w 10"/>
                  <a:gd name="T7" fmla="*/ 16 h 36"/>
                  <a:gd name="T8" fmla="*/ 5 w 10"/>
                  <a:gd name="T9" fmla="*/ 7 h 36"/>
                  <a:gd name="T10" fmla="*/ 2 w 10"/>
                  <a:gd name="T11" fmla="*/ 0 h 36"/>
                  <a:gd name="T12" fmla="*/ 2 w 10"/>
                  <a:gd name="T13" fmla="*/ 21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6">
                    <a:moveTo>
                      <a:pt x="2" y="21"/>
                    </a:moveTo>
                    <a:cubicBezTo>
                      <a:pt x="5" y="25"/>
                      <a:pt x="2" y="34"/>
                      <a:pt x="8" y="36"/>
                    </a:cubicBezTo>
                    <a:cubicBezTo>
                      <a:pt x="10" y="30"/>
                      <a:pt x="4" y="26"/>
                      <a:pt x="6" y="19"/>
                    </a:cubicBezTo>
                    <a:cubicBezTo>
                      <a:pt x="6" y="17"/>
                      <a:pt x="3" y="20"/>
                      <a:pt x="4" y="16"/>
                    </a:cubicBezTo>
                    <a:cubicBezTo>
                      <a:pt x="8" y="15"/>
                      <a:pt x="2" y="10"/>
                      <a:pt x="5" y="7"/>
                    </a:cubicBezTo>
                    <a:cubicBezTo>
                      <a:pt x="6" y="3"/>
                      <a:pt x="4" y="2"/>
                      <a:pt x="2" y="0"/>
                    </a:cubicBezTo>
                    <a:cubicBezTo>
                      <a:pt x="2" y="7"/>
                      <a:pt x="0" y="15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8" name="Freeform 102"/>
              <p:cNvSpPr/>
              <p:nvPr/>
            </p:nvSpPr>
            <p:spPr bwMode="auto">
              <a:xfrm flipH="1">
                <a:off x="-447242" y="1624648"/>
                <a:ext cx="0" cy="11112"/>
              </a:xfrm>
              <a:custGeom>
                <a:gdLst>
                  <a:gd name="T0" fmla="*/ 0 h 7"/>
                  <a:gd name="T1" fmla="*/ 7 h 7"/>
                  <a:gd name="T2" fmla="*/ 0 h 7"/>
                  <a:gd name="T3" fmla="*/ 0 h 7"/>
                </a:gdLst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19" name="Freeform 103"/>
              <p:cNvSpPr/>
              <p:nvPr/>
            </p:nvSpPr>
            <p:spPr bwMode="auto">
              <a:xfrm>
                <a:off x="-442480" y="1699260"/>
                <a:ext cx="11113" cy="15875"/>
              </a:xfrm>
              <a:custGeom>
                <a:gdLst>
                  <a:gd name="T0" fmla="*/ 0 w 3"/>
                  <a:gd name="T1" fmla="*/ 4 h 4"/>
                  <a:gd name="T2" fmla="*/ 1 w 3"/>
                  <a:gd name="T3" fmla="*/ 0 h 4"/>
                  <a:gd name="T4" fmla="*/ 0 w 3"/>
                  <a:gd name="T5" fmla="*/ 0 h 4"/>
                  <a:gd name="T6" fmla="*/ 0 w 3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1" y="3"/>
                      <a:pt x="3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0" name="Freeform 104"/>
              <p:cNvSpPr/>
              <p:nvPr/>
            </p:nvSpPr>
            <p:spPr bwMode="auto">
              <a:xfrm>
                <a:off x="1697470" y="1702435"/>
                <a:ext cx="7938" cy="19050"/>
              </a:xfrm>
              <a:custGeom>
                <a:gdLst>
                  <a:gd name="T0" fmla="*/ 0 w 5"/>
                  <a:gd name="T1" fmla="*/ 12 h 12"/>
                  <a:gd name="T2" fmla="*/ 5 w 5"/>
                  <a:gd name="T3" fmla="*/ 10 h 12"/>
                  <a:gd name="T4" fmla="*/ 0 w 5"/>
                  <a:gd name="T5" fmla="*/ 0 h 12"/>
                  <a:gd name="T6" fmla="*/ 0 w 5"/>
                  <a:gd name="T7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0" y="12"/>
                    </a:moveTo>
                    <a:lnTo>
                      <a:pt x="5" y="1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1" name="Freeform 105"/>
              <p:cNvSpPr/>
              <p:nvPr/>
            </p:nvSpPr>
            <p:spPr bwMode="auto">
              <a:xfrm>
                <a:off x="-439305" y="1759585"/>
                <a:ext cx="11113" cy="22225"/>
              </a:xfrm>
              <a:custGeom>
                <a:gdLst>
                  <a:gd name="T0" fmla="*/ 3 w 3"/>
                  <a:gd name="T1" fmla="*/ 6 h 6"/>
                  <a:gd name="T2" fmla="*/ 2 w 3"/>
                  <a:gd name="T3" fmla="*/ 0 h 6"/>
                  <a:gd name="T4" fmla="*/ 3 w 3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6"/>
                    </a:moveTo>
                    <a:cubicBezTo>
                      <a:pt x="2" y="4"/>
                      <a:pt x="3" y="1"/>
                      <a:pt x="2" y="0"/>
                    </a:cubicBezTo>
                    <a:cubicBezTo>
                      <a:pt x="1" y="1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2" name="Freeform 106"/>
              <p:cNvSpPr/>
              <p:nvPr/>
            </p:nvSpPr>
            <p:spPr bwMode="auto">
              <a:xfrm>
                <a:off x="-461530" y="1767523"/>
                <a:ext cx="33338" cy="100012"/>
              </a:xfrm>
              <a:custGeom>
                <a:gdLst>
                  <a:gd name="T0" fmla="*/ 9 w 9"/>
                  <a:gd name="T1" fmla="*/ 27 h 27"/>
                  <a:gd name="T2" fmla="*/ 3 w 9"/>
                  <a:gd name="T3" fmla="*/ 0 h 27"/>
                  <a:gd name="T4" fmla="*/ 9 w 9"/>
                  <a:gd name="T5" fmla="*/ 27 h 2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7">
                    <a:moveTo>
                      <a:pt x="9" y="27"/>
                    </a:moveTo>
                    <a:cubicBezTo>
                      <a:pt x="5" y="18"/>
                      <a:pt x="5" y="9"/>
                      <a:pt x="3" y="0"/>
                    </a:cubicBezTo>
                    <a:cubicBezTo>
                      <a:pt x="0" y="9"/>
                      <a:pt x="4" y="20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3" name="Freeform 107"/>
              <p:cNvSpPr/>
              <p:nvPr/>
            </p:nvSpPr>
            <p:spPr bwMode="auto">
              <a:xfrm>
                <a:off x="-428192" y="1789748"/>
                <a:ext cx="41275" cy="141287"/>
              </a:xfrm>
              <a:custGeom>
                <a:gdLst>
                  <a:gd name="T0" fmla="*/ 11 w 11"/>
                  <a:gd name="T1" fmla="*/ 38 h 38"/>
                  <a:gd name="T2" fmla="*/ 9 w 11"/>
                  <a:gd name="T3" fmla="*/ 23 h 38"/>
                  <a:gd name="T4" fmla="*/ 0 w 11"/>
                  <a:gd name="T5" fmla="*/ 0 h 38"/>
                  <a:gd name="T6" fmla="*/ 11 w 11"/>
                  <a:gd name="T7" fmla="*/ 38 h 3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38">
                    <a:moveTo>
                      <a:pt x="11" y="38"/>
                    </a:moveTo>
                    <a:cubicBezTo>
                      <a:pt x="9" y="23"/>
                      <a:pt x="9" y="23"/>
                      <a:pt x="9" y="23"/>
                    </a:cubicBezTo>
                    <a:cubicBezTo>
                      <a:pt x="3" y="16"/>
                      <a:pt x="5" y="7"/>
                      <a:pt x="0" y="0"/>
                    </a:cubicBezTo>
                    <a:cubicBezTo>
                      <a:pt x="0" y="14"/>
                      <a:pt x="8" y="27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4" name="Freeform 108"/>
              <p:cNvSpPr/>
              <p:nvPr/>
            </p:nvSpPr>
            <p:spPr bwMode="auto">
              <a:xfrm>
                <a:off x="-417080" y="2021523"/>
                <a:ext cx="49213" cy="82550"/>
              </a:xfrm>
              <a:custGeom>
                <a:gdLst>
                  <a:gd name="T0" fmla="*/ 3 w 13"/>
                  <a:gd name="T1" fmla="*/ 17 h 22"/>
                  <a:gd name="T2" fmla="*/ 13 w 13"/>
                  <a:gd name="T3" fmla="*/ 22 h 22"/>
                  <a:gd name="T4" fmla="*/ 1 w 13"/>
                  <a:gd name="T5" fmla="*/ 0 h 22"/>
                  <a:gd name="T6" fmla="*/ 3 w 13"/>
                  <a:gd name="T7" fmla="*/ 17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2">
                    <a:moveTo>
                      <a:pt x="3" y="17"/>
                    </a:moveTo>
                    <a:cubicBezTo>
                      <a:pt x="6" y="16"/>
                      <a:pt x="11" y="19"/>
                      <a:pt x="13" y="22"/>
                    </a:cubicBezTo>
                    <a:cubicBezTo>
                      <a:pt x="9" y="15"/>
                      <a:pt x="5" y="7"/>
                      <a:pt x="1" y="0"/>
                    </a:cubicBezTo>
                    <a:cubicBezTo>
                      <a:pt x="0" y="7"/>
                      <a:pt x="6" y="10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5" name="Freeform 109"/>
              <p:cNvSpPr/>
              <p:nvPr/>
            </p:nvSpPr>
            <p:spPr bwMode="auto">
              <a:xfrm>
                <a:off x="-510742" y="1804035"/>
                <a:ext cx="93663" cy="214312"/>
              </a:xfrm>
              <a:custGeom>
                <a:gdLst>
                  <a:gd name="T0" fmla="*/ 15 w 25"/>
                  <a:gd name="T1" fmla="*/ 25 h 57"/>
                  <a:gd name="T2" fmla="*/ 9 w 25"/>
                  <a:gd name="T3" fmla="*/ 10 h 57"/>
                  <a:gd name="T4" fmla="*/ 6 w 25"/>
                  <a:gd name="T5" fmla="*/ 0 h 57"/>
                  <a:gd name="T6" fmla="*/ 2 w 25"/>
                  <a:gd name="T7" fmla="*/ 5 h 57"/>
                  <a:gd name="T8" fmla="*/ 6 w 25"/>
                  <a:gd name="T9" fmla="*/ 15 h 57"/>
                  <a:gd name="T10" fmla="*/ 7 w 25"/>
                  <a:gd name="T11" fmla="*/ 29 h 57"/>
                  <a:gd name="T12" fmla="*/ 12 w 25"/>
                  <a:gd name="T13" fmla="*/ 30 h 57"/>
                  <a:gd name="T14" fmla="*/ 13 w 25"/>
                  <a:gd name="T15" fmla="*/ 37 h 57"/>
                  <a:gd name="T16" fmla="*/ 25 w 25"/>
                  <a:gd name="T17" fmla="*/ 57 h 57"/>
                  <a:gd name="T18" fmla="*/ 24 w 25"/>
                  <a:gd name="T19" fmla="*/ 55 h 57"/>
                  <a:gd name="T20" fmla="*/ 15 w 25"/>
                  <a:gd name="T21" fmla="*/ 25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57">
                    <a:moveTo>
                      <a:pt x="15" y="25"/>
                    </a:moveTo>
                    <a:cubicBezTo>
                      <a:pt x="8" y="23"/>
                      <a:pt x="11" y="14"/>
                      <a:pt x="9" y="10"/>
                    </a:cubicBezTo>
                    <a:cubicBezTo>
                      <a:pt x="6" y="6"/>
                      <a:pt x="12" y="1"/>
                      <a:pt x="6" y="0"/>
                    </a:cubicBezTo>
                    <a:cubicBezTo>
                      <a:pt x="6" y="2"/>
                      <a:pt x="5" y="5"/>
                      <a:pt x="2" y="5"/>
                    </a:cubicBezTo>
                    <a:cubicBezTo>
                      <a:pt x="5" y="8"/>
                      <a:pt x="0" y="15"/>
                      <a:pt x="6" y="15"/>
                    </a:cubicBezTo>
                    <a:cubicBezTo>
                      <a:pt x="4" y="20"/>
                      <a:pt x="15" y="25"/>
                      <a:pt x="7" y="29"/>
                    </a:cubicBezTo>
                    <a:cubicBezTo>
                      <a:pt x="9" y="32"/>
                      <a:pt x="11" y="27"/>
                      <a:pt x="12" y="30"/>
                    </a:cubicBezTo>
                    <a:cubicBezTo>
                      <a:pt x="11" y="32"/>
                      <a:pt x="12" y="35"/>
                      <a:pt x="13" y="37"/>
                    </a:cubicBezTo>
                    <a:cubicBezTo>
                      <a:pt x="20" y="38"/>
                      <a:pt x="20" y="52"/>
                      <a:pt x="25" y="57"/>
                    </a:cubicBezTo>
                    <a:cubicBezTo>
                      <a:pt x="25" y="56"/>
                      <a:pt x="24" y="55"/>
                      <a:pt x="24" y="55"/>
                    </a:cubicBezTo>
                    <a:cubicBezTo>
                      <a:pt x="24" y="43"/>
                      <a:pt x="14" y="37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6" name="Freeform 110"/>
              <p:cNvSpPr/>
              <p:nvPr/>
            </p:nvSpPr>
            <p:spPr bwMode="auto">
              <a:xfrm>
                <a:off x="-417080" y="2018348"/>
                <a:ext cx="3175" cy="3175"/>
              </a:xfrm>
              <a:custGeom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7" name="Freeform 111"/>
              <p:cNvSpPr/>
              <p:nvPr/>
            </p:nvSpPr>
            <p:spPr bwMode="auto">
              <a:xfrm>
                <a:off x="-390092" y="1819910"/>
                <a:ext cx="11113" cy="14287"/>
              </a:xfrm>
              <a:custGeom>
                <a:gdLst>
                  <a:gd name="T0" fmla="*/ 0 w 3"/>
                  <a:gd name="T1" fmla="*/ 0 h 4"/>
                  <a:gd name="T2" fmla="*/ 0 w 3"/>
                  <a:gd name="T3" fmla="*/ 4 h 4"/>
                  <a:gd name="T4" fmla="*/ 0 w 3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8" name="Freeform 112"/>
              <p:cNvSpPr/>
              <p:nvPr/>
            </p:nvSpPr>
            <p:spPr bwMode="auto">
              <a:xfrm>
                <a:off x="-596467" y="1834198"/>
                <a:ext cx="11113" cy="15875"/>
              </a:xfrm>
              <a:custGeom>
                <a:gdLst>
                  <a:gd name="T0" fmla="*/ 0 w 7"/>
                  <a:gd name="T1" fmla="*/ 10 h 10"/>
                  <a:gd name="T2" fmla="*/ 7 w 7"/>
                  <a:gd name="T3" fmla="*/ 10 h 10"/>
                  <a:gd name="T4" fmla="*/ 2 w 7"/>
                  <a:gd name="T5" fmla="*/ 0 h 10"/>
                  <a:gd name="T6" fmla="*/ 0 w 7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0" y="10"/>
                    </a:moveTo>
                    <a:lnTo>
                      <a:pt x="7" y="1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29" name="Freeform 113"/>
              <p:cNvSpPr/>
              <p:nvPr/>
            </p:nvSpPr>
            <p:spPr bwMode="auto">
              <a:xfrm>
                <a:off x="1667308" y="1850073"/>
                <a:ext cx="7938" cy="17462"/>
              </a:xfrm>
              <a:custGeom>
                <a:gdLst>
                  <a:gd name="T0" fmla="*/ 0 w 2"/>
                  <a:gd name="T1" fmla="*/ 5 h 5"/>
                  <a:gd name="T2" fmla="*/ 2 w 2"/>
                  <a:gd name="T3" fmla="*/ 0 h 5"/>
                  <a:gd name="T4" fmla="*/ 0 w 2"/>
                  <a:gd name="T5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2" y="5"/>
                      <a:pt x="2" y="1"/>
                      <a:pt x="2" y="0"/>
                    </a:cubicBezTo>
                    <a:cubicBezTo>
                      <a:pt x="0" y="1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0" name="Freeform 114"/>
              <p:cNvSpPr/>
              <p:nvPr/>
            </p:nvSpPr>
            <p:spPr bwMode="auto">
              <a:xfrm>
                <a:off x="-383742" y="1861185"/>
                <a:ext cx="7938" cy="17462"/>
              </a:xfrm>
              <a:custGeom>
                <a:gdLst>
                  <a:gd name="T0" fmla="*/ 0 w 5"/>
                  <a:gd name="T1" fmla="*/ 0 h 11"/>
                  <a:gd name="T2" fmla="*/ 5 w 5"/>
                  <a:gd name="T3" fmla="*/ 11 h 11"/>
                  <a:gd name="T4" fmla="*/ 5 w 5"/>
                  <a:gd name="T5" fmla="*/ 7 h 11"/>
                  <a:gd name="T6" fmla="*/ 0 w 5"/>
                  <a:gd name="T7" fmla="*/ 0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lnTo>
                      <a:pt x="5" y="11"/>
                    </a:lnTo>
                    <a:lnTo>
                      <a:pt x="5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1" name="Freeform 115"/>
              <p:cNvSpPr/>
              <p:nvPr/>
            </p:nvSpPr>
            <p:spPr bwMode="auto">
              <a:xfrm>
                <a:off x="-431367" y="1875473"/>
                <a:ext cx="100013" cy="187325"/>
              </a:xfrm>
              <a:custGeom>
                <a:gdLst>
                  <a:gd name="T0" fmla="*/ 11 w 27"/>
                  <a:gd name="T1" fmla="*/ 25 h 50"/>
                  <a:gd name="T2" fmla="*/ 6 w 27"/>
                  <a:gd name="T3" fmla="*/ 13 h 50"/>
                  <a:gd name="T4" fmla="*/ 0 w 27"/>
                  <a:gd name="T5" fmla="*/ 1 h 50"/>
                  <a:gd name="T6" fmla="*/ 11 w 27"/>
                  <a:gd name="T7" fmla="*/ 31 h 50"/>
                  <a:gd name="T8" fmla="*/ 23 w 27"/>
                  <a:gd name="T9" fmla="*/ 50 h 50"/>
                  <a:gd name="T10" fmla="*/ 20 w 27"/>
                  <a:gd name="T11" fmla="*/ 38 h 50"/>
                  <a:gd name="T12" fmla="*/ 27 w 27"/>
                  <a:gd name="T13" fmla="*/ 43 h 50"/>
                  <a:gd name="T14" fmla="*/ 21 w 27"/>
                  <a:gd name="T15" fmla="*/ 32 h 50"/>
                  <a:gd name="T16" fmla="*/ 18 w 27"/>
                  <a:gd name="T17" fmla="*/ 34 h 50"/>
                  <a:gd name="T18" fmla="*/ 11 w 27"/>
                  <a:gd name="T19" fmla="*/ 25 h 5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50">
                    <a:moveTo>
                      <a:pt x="11" y="25"/>
                    </a:moveTo>
                    <a:cubicBezTo>
                      <a:pt x="9" y="20"/>
                      <a:pt x="9" y="16"/>
                      <a:pt x="6" y="13"/>
                    </a:cubicBezTo>
                    <a:cubicBezTo>
                      <a:pt x="2" y="10"/>
                      <a:pt x="8" y="0"/>
                      <a:pt x="0" y="1"/>
                    </a:cubicBezTo>
                    <a:cubicBezTo>
                      <a:pt x="1" y="12"/>
                      <a:pt x="10" y="20"/>
                      <a:pt x="11" y="31"/>
                    </a:cubicBezTo>
                    <a:cubicBezTo>
                      <a:pt x="15" y="37"/>
                      <a:pt x="20" y="44"/>
                      <a:pt x="23" y="50"/>
                    </a:cubicBezTo>
                    <a:cubicBezTo>
                      <a:pt x="23" y="46"/>
                      <a:pt x="17" y="43"/>
                      <a:pt x="20" y="38"/>
                    </a:cubicBezTo>
                    <a:cubicBezTo>
                      <a:pt x="22" y="39"/>
                      <a:pt x="24" y="41"/>
                      <a:pt x="27" y="43"/>
                    </a:cubicBezTo>
                    <a:cubicBezTo>
                      <a:pt x="27" y="38"/>
                      <a:pt x="23" y="35"/>
                      <a:pt x="21" y="32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5" y="32"/>
                      <a:pt x="15" y="27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2" name="Freeform 116"/>
              <p:cNvSpPr/>
              <p:nvPr/>
            </p:nvSpPr>
            <p:spPr bwMode="auto">
              <a:xfrm>
                <a:off x="-367867" y="1886585"/>
                <a:ext cx="11113" cy="11112"/>
              </a:xfrm>
              <a:custGeom>
                <a:gdLst>
                  <a:gd name="T0" fmla="*/ 0 w 3"/>
                  <a:gd name="T1" fmla="*/ 1 h 3"/>
                  <a:gd name="T2" fmla="*/ 3 w 3"/>
                  <a:gd name="T3" fmla="*/ 3 h 3"/>
                  <a:gd name="T4" fmla="*/ 3 w 3"/>
                  <a:gd name="T5" fmla="*/ 1 h 3"/>
                  <a:gd name="T6" fmla="*/ 0 w 3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3" name="Freeform 117"/>
              <p:cNvSpPr/>
              <p:nvPr/>
            </p:nvSpPr>
            <p:spPr bwMode="auto">
              <a:xfrm>
                <a:off x="-367867" y="1897698"/>
                <a:ext cx="52388" cy="93662"/>
              </a:xfrm>
              <a:custGeom>
                <a:gdLst>
                  <a:gd name="T0" fmla="*/ 3 w 14"/>
                  <a:gd name="T1" fmla="*/ 8 h 25"/>
                  <a:gd name="T2" fmla="*/ 14 w 14"/>
                  <a:gd name="T3" fmla="*/ 25 h 25"/>
                  <a:gd name="T4" fmla="*/ 0 w 14"/>
                  <a:gd name="T5" fmla="*/ 0 h 25"/>
                  <a:gd name="T6" fmla="*/ 3 w 14"/>
                  <a:gd name="T7" fmla="*/ 8 h 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3" y="8"/>
                    </a:moveTo>
                    <a:cubicBezTo>
                      <a:pt x="6" y="14"/>
                      <a:pt x="10" y="22"/>
                      <a:pt x="14" y="25"/>
                    </a:cubicBezTo>
                    <a:cubicBezTo>
                      <a:pt x="12" y="15"/>
                      <a:pt x="7" y="7"/>
                      <a:pt x="0" y="0"/>
                    </a:cubicBezTo>
                    <a:cubicBezTo>
                      <a:pt x="1" y="3"/>
                      <a:pt x="0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4" name="Freeform 118"/>
              <p:cNvSpPr/>
              <p:nvPr/>
            </p:nvSpPr>
            <p:spPr bwMode="auto">
              <a:xfrm>
                <a:off x="1581583" y="1902460"/>
                <a:ext cx="11113" cy="17462"/>
              </a:xfrm>
              <a:custGeom>
                <a:gdLst>
                  <a:gd name="T0" fmla="*/ 0 w 3"/>
                  <a:gd name="T1" fmla="*/ 0 h 5"/>
                  <a:gd name="T2" fmla="*/ 0 w 3"/>
                  <a:gd name="T3" fmla="*/ 5 h 5"/>
                  <a:gd name="T4" fmla="*/ 3 w 3"/>
                  <a:gd name="T5" fmla="*/ 2 h 5"/>
                  <a:gd name="T6" fmla="*/ 0 w 3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5" name="Freeform 119"/>
              <p:cNvSpPr/>
              <p:nvPr/>
            </p:nvSpPr>
            <p:spPr bwMode="auto">
              <a:xfrm>
                <a:off x="-582180" y="1913573"/>
                <a:ext cx="26988" cy="33337"/>
              </a:xfrm>
              <a:custGeom>
                <a:gdLst>
                  <a:gd name="T0" fmla="*/ 2 w 7"/>
                  <a:gd name="T1" fmla="*/ 0 h 9"/>
                  <a:gd name="T2" fmla="*/ 4 w 7"/>
                  <a:gd name="T3" fmla="*/ 9 h 9"/>
                  <a:gd name="T4" fmla="*/ 6 w 7"/>
                  <a:gd name="T5" fmla="*/ 7 h 9"/>
                  <a:gd name="T6" fmla="*/ 2 w 7"/>
                  <a:gd name="T7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2" y="0"/>
                    </a:moveTo>
                    <a:cubicBezTo>
                      <a:pt x="0" y="3"/>
                      <a:pt x="4" y="6"/>
                      <a:pt x="4" y="9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3"/>
                      <a:pt x="4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6" name="Freeform 120"/>
              <p:cNvSpPr/>
              <p:nvPr/>
            </p:nvSpPr>
            <p:spPr bwMode="auto">
              <a:xfrm>
                <a:off x="-552017" y="1935798"/>
                <a:ext cx="33338" cy="82550"/>
              </a:xfrm>
              <a:custGeom>
                <a:gdLst>
                  <a:gd name="T0" fmla="*/ 4 w 9"/>
                  <a:gd name="T1" fmla="*/ 3 h 22"/>
                  <a:gd name="T2" fmla="*/ 0 w 9"/>
                  <a:gd name="T3" fmla="*/ 0 h 22"/>
                  <a:gd name="T4" fmla="*/ 8 w 9"/>
                  <a:gd name="T5" fmla="*/ 22 h 22"/>
                  <a:gd name="T6" fmla="*/ 3 w 9"/>
                  <a:gd name="T7" fmla="*/ 7 h 22"/>
                  <a:gd name="T8" fmla="*/ 4 w 9"/>
                  <a:gd name="T9" fmla="*/ 3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2">
                    <a:moveTo>
                      <a:pt x="4" y="3"/>
                    </a:moveTo>
                    <a:cubicBezTo>
                      <a:pt x="3" y="1"/>
                      <a:pt x="2" y="2"/>
                      <a:pt x="0" y="0"/>
                    </a:cubicBezTo>
                    <a:cubicBezTo>
                      <a:pt x="3" y="7"/>
                      <a:pt x="4" y="17"/>
                      <a:pt x="8" y="22"/>
                    </a:cubicBezTo>
                    <a:cubicBezTo>
                      <a:pt x="9" y="17"/>
                      <a:pt x="7" y="10"/>
                      <a:pt x="3" y="7"/>
                    </a:cubicBezTo>
                    <a:cubicBezTo>
                      <a:pt x="3" y="6"/>
                      <a:pt x="2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7" name="Freeform 121"/>
              <p:cNvSpPr/>
              <p:nvPr/>
            </p:nvSpPr>
            <p:spPr bwMode="auto">
              <a:xfrm>
                <a:off x="-383742" y="1943735"/>
                <a:ext cx="19050" cy="41275"/>
              </a:xfrm>
              <a:custGeom>
                <a:gdLst>
                  <a:gd name="T0" fmla="*/ 12 w 12"/>
                  <a:gd name="T1" fmla="*/ 26 h 26"/>
                  <a:gd name="T2" fmla="*/ 12 w 12"/>
                  <a:gd name="T3" fmla="*/ 16 h 26"/>
                  <a:gd name="T4" fmla="*/ 0 w 12"/>
                  <a:gd name="T5" fmla="*/ 0 h 26"/>
                  <a:gd name="T6" fmla="*/ 12 w 12"/>
                  <a:gd name="T7" fmla="*/ 26 h 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6">
                    <a:moveTo>
                      <a:pt x="12" y="26"/>
                    </a:moveTo>
                    <a:lnTo>
                      <a:pt x="12" y="16"/>
                    </a:lnTo>
                    <a:lnTo>
                      <a:pt x="0" y="0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8" name="Freeform 122"/>
              <p:cNvSpPr/>
              <p:nvPr/>
            </p:nvSpPr>
            <p:spPr bwMode="auto">
              <a:xfrm>
                <a:off x="-634567" y="1958023"/>
                <a:ext cx="52388" cy="52387"/>
              </a:xfrm>
              <a:custGeom>
                <a:gdLst>
                  <a:gd name="T0" fmla="*/ 10 w 14"/>
                  <a:gd name="T1" fmla="*/ 14 h 14"/>
                  <a:gd name="T2" fmla="*/ 13 w 14"/>
                  <a:gd name="T3" fmla="*/ 13 h 14"/>
                  <a:gd name="T4" fmla="*/ 11 w 14"/>
                  <a:gd name="T5" fmla="*/ 11 h 14"/>
                  <a:gd name="T6" fmla="*/ 14 w 14"/>
                  <a:gd name="T7" fmla="*/ 8 h 14"/>
                  <a:gd name="T8" fmla="*/ 8 w 14"/>
                  <a:gd name="T9" fmla="*/ 5 h 14"/>
                  <a:gd name="T10" fmla="*/ 7 w 14"/>
                  <a:gd name="T11" fmla="*/ 0 h 14"/>
                  <a:gd name="T12" fmla="*/ 10 w 14"/>
                  <a:gd name="T13" fmla="*/ 14 h 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10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4"/>
                      <a:pt x="7" y="2"/>
                      <a:pt x="7" y="0"/>
                    </a:cubicBezTo>
                    <a:cubicBezTo>
                      <a:pt x="0" y="7"/>
                      <a:pt x="12" y="7"/>
                      <a:pt x="1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39" name="Freeform 123"/>
              <p:cNvSpPr/>
              <p:nvPr/>
            </p:nvSpPr>
            <p:spPr bwMode="auto">
              <a:xfrm>
                <a:off x="-596467" y="2018348"/>
                <a:ext cx="107950" cy="187325"/>
              </a:xfrm>
              <a:custGeom>
                <a:gdLst>
                  <a:gd name="T0" fmla="*/ 8 w 29"/>
                  <a:gd name="T1" fmla="*/ 7 h 50"/>
                  <a:gd name="T2" fmla="*/ 5 w 29"/>
                  <a:gd name="T3" fmla="*/ 0 h 50"/>
                  <a:gd name="T4" fmla="*/ 0 w 29"/>
                  <a:gd name="T5" fmla="*/ 6 h 50"/>
                  <a:gd name="T6" fmla="*/ 7 w 29"/>
                  <a:gd name="T7" fmla="*/ 12 h 50"/>
                  <a:gd name="T8" fmla="*/ 4 w 29"/>
                  <a:gd name="T9" fmla="*/ 17 h 50"/>
                  <a:gd name="T10" fmla="*/ 9 w 29"/>
                  <a:gd name="T11" fmla="*/ 17 h 50"/>
                  <a:gd name="T12" fmla="*/ 8 w 29"/>
                  <a:gd name="T13" fmla="*/ 23 h 50"/>
                  <a:gd name="T14" fmla="*/ 13 w 29"/>
                  <a:gd name="T15" fmla="*/ 26 h 50"/>
                  <a:gd name="T16" fmla="*/ 18 w 29"/>
                  <a:gd name="T17" fmla="*/ 42 h 50"/>
                  <a:gd name="T18" fmla="*/ 19 w 29"/>
                  <a:gd name="T19" fmla="*/ 41 h 50"/>
                  <a:gd name="T20" fmla="*/ 29 w 29"/>
                  <a:gd name="T21" fmla="*/ 50 h 50"/>
                  <a:gd name="T22" fmla="*/ 11 w 29"/>
                  <a:gd name="T23" fmla="*/ 19 h 50"/>
                  <a:gd name="T24" fmla="*/ 8 w 29"/>
                  <a:gd name="T25" fmla="*/ 7 h 5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50">
                    <a:moveTo>
                      <a:pt x="8" y="7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5" y="5"/>
                      <a:pt x="1" y="13"/>
                      <a:pt x="7" y="12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4"/>
                      <a:pt x="8" y="17"/>
                      <a:pt x="9" y="17"/>
                    </a:cubicBezTo>
                    <a:cubicBezTo>
                      <a:pt x="10" y="20"/>
                      <a:pt x="8" y="21"/>
                      <a:pt x="8" y="23"/>
                    </a:cubicBezTo>
                    <a:cubicBezTo>
                      <a:pt x="8" y="26"/>
                      <a:pt x="11" y="26"/>
                      <a:pt x="13" y="26"/>
                    </a:cubicBezTo>
                    <a:cubicBezTo>
                      <a:pt x="13" y="31"/>
                      <a:pt x="15" y="38"/>
                      <a:pt x="18" y="4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4" y="41"/>
                      <a:pt x="18" y="26"/>
                      <a:pt x="11" y="19"/>
                    </a:cubicBezTo>
                    <a:cubicBezTo>
                      <a:pt x="12" y="14"/>
                      <a:pt x="6" y="12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0" name="Freeform 124"/>
              <p:cNvSpPr/>
              <p:nvPr/>
            </p:nvSpPr>
            <p:spPr bwMode="auto">
              <a:xfrm>
                <a:off x="-375805" y="2205673"/>
                <a:ext cx="3175" cy="7937"/>
              </a:xfrm>
              <a:custGeom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1" name="Freeform 125"/>
              <p:cNvSpPr/>
              <p:nvPr/>
            </p:nvSpPr>
            <p:spPr bwMode="auto">
              <a:xfrm>
                <a:off x="-513917" y="2026285"/>
                <a:ext cx="149225" cy="246062"/>
              </a:xfrm>
              <a:custGeom>
                <a:gdLst>
                  <a:gd name="T0" fmla="*/ 37 w 40"/>
                  <a:gd name="T1" fmla="*/ 63 h 66"/>
                  <a:gd name="T2" fmla="*/ 39 w 40"/>
                  <a:gd name="T3" fmla="*/ 63 h 66"/>
                  <a:gd name="T4" fmla="*/ 33 w 40"/>
                  <a:gd name="T5" fmla="*/ 54 h 66"/>
                  <a:gd name="T6" fmla="*/ 33 w 40"/>
                  <a:gd name="T7" fmla="*/ 55 h 66"/>
                  <a:gd name="T8" fmla="*/ 31 w 40"/>
                  <a:gd name="T9" fmla="*/ 48 h 66"/>
                  <a:gd name="T10" fmla="*/ 38 w 40"/>
                  <a:gd name="T11" fmla="*/ 55 h 66"/>
                  <a:gd name="T12" fmla="*/ 37 w 40"/>
                  <a:gd name="T13" fmla="*/ 50 h 66"/>
                  <a:gd name="T14" fmla="*/ 36 w 40"/>
                  <a:gd name="T15" fmla="*/ 50 h 66"/>
                  <a:gd name="T16" fmla="*/ 26 w 40"/>
                  <a:gd name="T17" fmla="*/ 46 h 66"/>
                  <a:gd name="T18" fmla="*/ 27 w 40"/>
                  <a:gd name="T19" fmla="*/ 36 h 66"/>
                  <a:gd name="T20" fmla="*/ 20 w 40"/>
                  <a:gd name="T21" fmla="*/ 32 h 66"/>
                  <a:gd name="T22" fmla="*/ 22 w 40"/>
                  <a:gd name="T23" fmla="*/ 30 h 66"/>
                  <a:gd name="T24" fmla="*/ 19 w 40"/>
                  <a:gd name="T25" fmla="*/ 28 h 66"/>
                  <a:gd name="T26" fmla="*/ 21 w 40"/>
                  <a:gd name="T27" fmla="*/ 19 h 66"/>
                  <a:gd name="T28" fmla="*/ 20 w 40"/>
                  <a:gd name="T29" fmla="*/ 15 h 66"/>
                  <a:gd name="T30" fmla="*/ 16 w 40"/>
                  <a:gd name="T31" fmla="*/ 19 h 66"/>
                  <a:gd name="T32" fmla="*/ 13 w 40"/>
                  <a:gd name="T33" fmla="*/ 13 h 66"/>
                  <a:gd name="T34" fmla="*/ 5 w 40"/>
                  <a:gd name="T35" fmla="*/ 9 h 66"/>
                  <a:gd name="T36" fmla="*/ 6 w 40"/>
                  <a:gd name="T37" fmla="*/ 7 h 66"/>
                  <a:gd name="T38" fmla="*/ 7 w 40"/>
                  <a:gd name="T39" fmla="*/ 8 h 66"/>
                  <a:gd name="T40" fmla="*/ 0 w 40"/>
                  <a:gd name="T41" fmla="*/ 0 h 66"/>
                  <a:gd name="T42" fmla="*/ 13 w 40"/>
                  <a:gd name="T43" fmla="*/ 30 h 66"/>
                  <a:gd name="T44" fmla="*/ 18 w 40"/>
                  <a:gd name="T45" fmla="*/ 38 h 66"/>
                  <a:gd name="T46" fmla="*/ 14 w 40"/>
                  <a:gd name="T47" fmla="*/ 38 h 66"/>
                  <a:gd name="T48" fmla="*/ 14 w 40"/>
                  <a:gd name="T49" fmla="*/ 40 h 66"/>
                  <a:gd name="T50" fmla="*/ 18 w 40"/>
                  <a:gd name="T51" fmla="*/ 42 h 66"/>
                  <a:gd name="T52" fmla="*/ 19 w 40"/>
                  <a:gd name="T53" fmla="*/ 39 h 66"/>
                  <a:gd name="T54" fmla="*/ 29 w 40"/>
                  <a:gd name="T55" fmla="*/ 53 h 66"/>
                  <a:gd name="T56" fmla="*/ 29 w 40"/>
                  <a:gd name="T57" fmla="*/ 53 h 66"/>
                  <a:gd name="T58" fmla="*/ 27 w 40"/>
                  <a:gd name="T59" fmla="*/ 53 h 66"/>
                  <a:gd name="T60" fmla="*/ 33 w 40"/>
                  <a:gd name="T61" fmla="*/ 60 h 66"/>
                  <a:gd name="T62" fmla="*/ 31 w 40"/>
                  <a:gd name="T63" fmla="*/ 62 h 66"/>
                  <a:gd name="T64" fmla="*/ 35 w 40"/>
                  <a:gd name="T65" fmla="*/ 66 h 66"/>
                  <a:gd name="T66" fmla="*/ 34 w 40"/>
                  <a:gd name="T67" fmla="*/ 60 h 66"/>
                  <a:gd name="T68" fmla="*/ 37 w 40"/>
                  <a:gd name="T69" fmla="*/ 63 h 6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66">
                    <a:moveTo>
                      <a:pt x="37" y="63"/>
                    </a:moveTo>
                    <a:cubicBezTo>
                      <a:pt x="37" y="64"/>
                      <a:pt x="39" y="64"/>
                      <a:pt x="39" y="63"/>
                    </a:cubicBezTo>
                    <a:cubicBezTo>
                      <a:pt x="34" y="63"/>
                      <a:pt x="37" y="56"/>
                      <a:pt x="33" y="54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3"/>
                      <a:pt x="29" y="51"/>
                      <a:pt x="31" y="48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40" y="53"/>
                      <a:pt x="37" y="51"/>
                      <a:pt x="37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5" y="44"/>
                      <a:pt x="29" y="48"/>
                      <a:pt x="26" y="46"/>
                    </a:cubicBezTo>
                    <a:cubicBezTo>
                      <a:pt x="28" y="43"/>
                      <a:pt x="23" y="40"/>
                      <a:pt x="27" y="36"/>
                    </a:cubicBezTo>
                    <a:cubicBezTo>
                      <a:pt x="26" y="33"/>
                      <a:pt x="23" y="34"/>
                      <a:pt x="20" y="32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6"/>
                      <a:pt x="14" y="19"/>
                      <a:pt x="21" y="19"/>
                    </a:cubicBezTo>
                    <a:cubicBezTo>
                      <a:pt x="21" y="18"/>
                      <a:pt x="18" y="17"/>
                      <a:pt x="20" y="15"/>
                    </a:cubicBezTo>
                    <a:cubicBezTo>
                      <a:pt x="18" y="16"/>
                      <a:pt x="16" y="17"/>
                      <a:pt x="16" y="19"/>
                    </a:cubicBezTo>
                    <a:cubicBezTo>
                      <a:pt x="16" y="17"/>
                      <a:pt x="12" y="16"/>
                      <a:pt x="13" y="13"/>
                    </a:cubicBezTo>
                    <a:cubicBezTo>
                      <a:pt x="12" y="9"/>
                      <a:pt x="8" y="11"/>
                      <a:pt x="5" y="9"/>
                    </a:cubicBezTo>
                    <a:cubicBezTo>
                      <a:pt x="5" y="9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1" y="2"/>
                      <a:pt x="2" y="4"/>
                      <a:pt x="0" y="0"/>
                    </a:cubicBezTo>
                    <a:cubicBezTo>
                      <a:pt x="2" y="12"/>
                      <a:pt x="9" y="18"/>
                      <a:pt x="13" y="30"/>
                    </a:cubicBezTo>
                    <a:cubicBezTo>
                      <a:pt x="17" y="30"/>
                      <a:pt x="17" y="35"/>
                      <a:pt x="18" y="38"/>
                    </a:cubicBezTo>
                    <a:cubicBezTo>
                      <a:pt x="18" y="39"/>
                      <a:pt x="16" y="38"/>
                      <a:pt x="14" y="3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41"/>
                      <a:pt x="17" y="42"/>
                      <a:pt x="18" y="42"/>
                    </a:cubicBezTo>
                    <a:cubicBezTo>
                      <a:pt x="18" y="41"/>
                      <a:pt x="18" y="40"/>
                      <a:pt x="19" y="39"/>
                    </a:cubicBezTo>
                    <a:cubicBezTo>
                      <a:pt x="25" y="42"/>
                      <a:pt x="26" y="54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7" y="53"/>
                      <a:pt x="27" y="53"/>
                    </a:cubicBezTo>
                    <a:cubicBezTo>
                      <a:pt x="28" y="57"/>
                      <a:pt x="31" y="57"/>
                      <a:pt x="33" y="60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6" y="64"/>
                      <a:pt x="33" y="63"/>
                      <a:pt x="34" y="60"/>
                    </a:cubicBezTo>
                    <a:lnTo>
                      <a:pt x="37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2" name="Freeform 126"/>
              <p:cNvSpPr/>
              <p:nvPr/>
            </p:nvSpPr>
            <p:spPr bwMode="auto">
              <a:xfrm>
                <a:off x="-477405" y="2040573"/>
                <a:ext cx="30163" cy="26987"/>
              </a:xfrm>
              <a:custGeom>
                <a:gdLst>
                  <a:gd name="T0" fmla="*/ 5 w 8"/>
                  <a:gd name="T1" fmla="*/ 7 h 7"/>
                  <a:gd name="T2" fmla="*/ 2 w 8"/>
                  <a:gd name="T3" fmla="*/ 0 h 7"/>
                  <a:gd name="T4" fmla="*/ 5 w 8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7"/>
                    </a:moveTo>
                    <a:cubicBezTo>
                      <a:pt x="8" y="4"/>
                      <a:pt x="3" y="1"/>
                      <a:pt x="2" y="0"/>
                    </a:cubicBezTo>
                    <a:cubicBezTo>
                      <a:pt x="0" y="2"/>
                      <a:pt x="4" y="5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3" name="Freeform 127"/>
              <p:cNvSpPr/>
              <p:nvPr/>
            </p:nvSpPr>
            <p:spPr bwMode="auto">
              <a:xfrm>
                <a:off x="-293255" y="2048510"/>
                <a:ext cx="7938" cy="14287"/>
              </a:xfrm>
              <a:custGeom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4" name="Freeform 128"/>
              <p:cNvSpPr/>
              <p:nvPr/>
            </p:nvSpPr>
            <p:spPr bwMode="auto">
              <a:xfrm>
                <a:off x="-278967" y="2062798"/>
                <a:ext cx="30163" cy="41275"/>
              </a:xfrm>
              <a:custGeom>
                <a:gdLst>
                  <a:gd name="T0" fmla="*/ 3 w 8"/>
                  <a:gd name="T1" fmla="*/ 0 h 11"/>
                  <a:gd name="T2" fmla="*/ 0 w 8"/>
                  <a:gd name="T3" fmla="*/ 2 h 11"/>
                  <a:gd name="T4" fmla="*/ 3 w 8"/>
                  <a:gd name="T5" fmla="*/ 8 h 11"/>
                  <a:gd name="T6" fmla="*/ 7 w 8"/>
                  <a:gd name="T7" fmla="*/ 11 h 11"/>
                  <a:gd name="T8" fmla="*/ 8 w 8"/>
                  <a:gd name="T9" fmla="*/ 9 h 11"/>
                  <a:gd name="T10" fmla="*/ 3 w 8"/>
                  <a:gd name="T11" fmla="*/ 0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5" y="6"/>
                      <a:pt x="3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7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5" name="Rectangle 129"/>
              <p:cNvSpPr>
                <a:spLocks noChangeArrowheads="1"/>
              </p:cNvSpPr>
              <p:nvPr/>
            </p:nvSpPr>
            <p:spPr bwMode="auto">
              <a:xfrm>
                <a:off x="-513917" y="2070735"/>
                <a:ext cx="3175" cy="11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6" name="Freeform 130"/>
              <p:cNvSpPr/>
              <p:nvPr/>
            </p:nvSpPr>
            <p:spPr bwMode="auto">
              <a:xfrm>
                <a:off x="-326592" y="2081848"/>
                <a:ext cx="33338" cy="25400"/>
              </a:xfrm>
              <a:custGeom>
                <a:gdLst>
                  <a:gd name="T0" fmla="*/ 6 w 9"/>
                  <a:gd name="T1" fmla="*/ 3 h 7"/>
                  <a:gd name="T2" fmla="*/ 0 w 9"/>
                  <a:gd name="T3" fmla="*/ 4 h 7"/>
                  <a:gd name="T4" fmla="*/ 3 w 9"/>
                  <a:gd name="T5" fmla="*/ 7 h 7"/>
                  <a:gd name="T6" fmla="*/ 9 w 9"/>
                  <a:gd name="T7" fmla="*/ 2 h 7"/>
                  <a:gd name="T8" fmla="*/ 6 w 9"/>
                  <a:gd name="T9" fmla="*/ 3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6" y="3"/>
                    </a:moveTo>
                    <a:cubicBezTo>
                      <a:pt x="4" y="1"/>
                      <a:pt x="2" y="3"/>
                      <a:pt x="0" y="4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3"/>
                      <a:pt x="9" y="5"/>
                      <a:pt x="9" y="2"/>
                    </a:cubicBezTo>
                    <a:cubicBezTo>
                      <a:pt x="7" y="0"/>
                      <a:pt x="7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7" name="Freeform 131"/>
              <p:cNvSpPr/>
              <p:nvPr/>
            </p:nvSpPr>
            <p:spPr bwMode="auto">
              <a:xfrm>
                <a:off x="1202170" y="2085023"/>
                <a:ext cx="7938" cy="11112"/>
              </a:xfrm>
              <a:custGeom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0 h 3"/>
                  <a:gd name="T6" fmla="*/ 0 w 2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2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8" name="Freeform 132"/>
              <p:cNvSpPr/>
              <p:nvPr/>
            </p:nvSpPr>
            <p:spPr bwMode="auto">
              <a:xfrm>
                <a:off x="1172008" y="2104073"/>
                <a:ext cx="19050" cy="15875"/>
              </a:xfrm>
              <a:custGeom>
                <a:gdLst>
                  <a:gd name="T0" fmla="*/ 1 w 5"/>
                  <a:gd name="T1" fmla="*/ 4 h 4"/>
                  <a:gd name="T2" fmla="*/ 5 w 5"/>
                  <a:gd name="T3" fmla="*/ 2 h 4"/>
                  <a:gd name="T4" fmla="*/ 1 w 5"/>
                  <a:gd name="T5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2" y="2"/>
                      <a:pt x="4" y="3"/>
                      <a:pt x="5" y="2"/>
                    </a:cubicBezTo>
                    <a:cubicBezTo>
                      <a:pt x="4" y="0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49" name="Freeform 133"/>
              <p:cNvSpPr/>
              <p:nvPr/>
            </p:nvSpPr>
            <p:spPr bwMode="auto">
              <a:xfrm>
                <a:off x="-491692" y="2112010"/>
                <a:ext cx="3175" cy="11112"/>
              </a:xfrm>
              <a:custGeom>
                <a:gdLst>
                  <a:gd name="T0" fmla="*/ 0 w 2"/>
                  <a:gd name="T1" fmla="*/ 7 h 7"/>
                  <a:gd name="T2" fmla="*/ 2 w 2"/>
                  <a:gd name="T3" fmla="*/ 7 h 7"/>
                  <a:gd name="T4" fmla="*/ 0 w 2"/>
                  <a:gd name="T5" fmla="*/ 0 h 7"/>
                  <a:gd name="T6" fmla="*/ 0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lnTo>
                      <a:pt x="2" y="7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0" name="Freeform 134"/>
              <p:cNvSpPr/>
              <p:nvPr/>
            </p:nvSpPr>
            <p:spPr bwMode="auto">
              <a:xfrm>
                <a:off x="-312305" y="2119948"/>
                <a:ext cx="22225" cy="28575"/>
              </a:xfrm>
              <a:custGeom>
                <a:gdLst>
                  <a:gd name="T0" fmla="*/ 0 w 6"/>
                  <a:gd name="T1" fmla="*/ 0 h 8"/>
                  <a:gd name="T2" fmla="*/ 6 w 6"/>
                  <a:gd name="T3" fmla="*/ 8 h 8"/>
                  <a:gd name="T4" fmla="*/ 6 w 6"/>
                  <a:gd name="T5" fmla="*/ 5 h 8"/>
                  <a:gd name="T6" fmla="*/ 0 w 6"/>
                  <a:gd name="T7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5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1" name="Freeform 135"/>
              <p:cNvSpPr/>
              <p:nvPr/>
            </p:nvSpPr>
            <p:spPr bwMode="auto">
              <a:xfrm>
                <a:off x="-278967" y="2115185"/>
                <a:ext cx="12700" cy="19050"/>
              </a:xfrm>
              <a:custGeom>
                <a:gdLst>
                  <a:gd name="T0" fmla="*/ 3 w 3"/>
                  <a:gd name="T1" fmla="*/ 5 h 5"/>
                  <a:gd name="T2" fmla="*/ 3 w 3"/>
                  <a:gd name="T3" fmla="*/ 2 h 5"/>
                  <a:gd name="T4" fmla="*/ 0 w 3"/>
                  <a:gd name="T5" fmla="*/ 1 h 5"/>
                  <a:gd name="T6" fmla="*/ 3 w 3"/>
                  <a:gd name="T7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0"/>
                      <a:pt x="0" y="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2" name="Freeform 136"/>
              <p:cNvSpPr/>
              <p:nvPr/>
            </p:nvSpPr>
            <p:spPr bwMode="auto">
              <a:xfrm>
                <a:off x="-345642" y="2137410"/>
                <a:ext cx="22225" cy="30162"/>
              </a:xfrm>
              <a:custGeom>
                <a:gdLst>
                  <a:gd name="T0" fmla="*/ 6 w 6"/>
                  <a:gd name="T1" fmla="*/ 8 h 8"/>
                  <a:gd name="T2" fmla="*/ 0 w 6"/>
                  <a:gd name="T3" fmla="*/ 0 h 8"/>
                  <a:gd name="T4" fmla="*/ 6 w 6"/>
                  <a:gd name="T5" fmla="*/ 8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4" y="7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3" name="Freeform 137"/>
              <p:cNvSpPr/>
              <p:nvPr/>
            </p:nvSpPr>
            <p:spPr bwMode="auto">
              <a:xfrm>
                <a:off x="-271030" y="2145348"/>
                <a:ext cx="30163" cy="33337"/>
              </a:xfrm>
              <a:custGeom>
                <a:gdLst>
                  <a:gd name="T0" fmla="*/ 0 w 8"/>
                  <a:gd name="T1" fmla="*/ 0 h 9"/>
                  <a:gd name="T2" fmla="*/ 5 w 8"/>
                  <a:gd name="T3" fmla="*/ 9 h 9"/>
                  <a:gd name="T4" fmla="*/ 8 w 8"/>
                  <a:gd name="T5" fmla="*/ 4 h 9"/>
                  <a:gd name="T6" fmla="*/ 0 w 8"/>
                  <a:gd name="T7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0" y="0"/>
                    </a:moveTo>
                    <a:cubicBezTo>
                      <a:pt x="2" y="3"/>
                      <a:pt x="5" y="4"/>
                      <a:pt x="5" y="9"/>
                    </a:cubicBezTo>
                    <a:cubicBezTo>
                      <a:pt x="4" y="4"/>
                      <a:pt x="8" y="8"/>
                      <a:pt x="8" y="4"/>
                    </a:cubicBezTo>
                    <a:cubicBezTo>
                      <a:pt x="6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4" name="Freeform 138"/>
              <p:cNvSpPr/>
              <p:nvPr/>
            </p:nvSpPr>
            <p:spPr bwMode="auto">
              <a:xfrm>
                <a:off x="-213880" y="2153285"/>
                <a:ext cx="6350" cy="11112"/>
              </a:xfrm>
              <a:custGeom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5" name="Freeform 139"/>
              <p:cNvSpPr/>
              <p:nvPr/>
            </p:nvSpPr>
            <p:spPr bwMode="auto">
              <a:xfrm>
                <a:off x="-207530" y="2164398"/>
                <a:ext cx="7938" cy="3175"/>
              </a:xfrm>
              <a:custGeom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6" name="Freeform 140"/>
              <p:cNvSpPr/>
              <p:nvPr/>
            </p:nvSpPr>
            <p:spPr bwMode="auto">
              <a:xfrm>
                <a:off x="-417080" y="2156460"/>
                <a:ext cx="33338" cy="26987"/>
              </a:xfrm>
              <a:custGeom>
                <a:gdLst>
                  <a:gd name="T0" fmla="*/ 9 w 9"/>
                  <a:gd name="T1" fmla="*/ 6 h 7"/>
                  <a:gd name="T2" fmla="*/ 6 w 9"/>
                  <a:gd name="T3" fmla="*/ 0 h 7"/>
                  <a:gd name="T4" fmla="*/ 7 w 9"/>
                  <a:gd name="T5" fmla="*/ 7 h 7"/>
                  <a:gd name="T6" fmla="*/ 9 w 9"/>
                  <a:gd name="T7" fmla="*/ 6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9" y="6"/>
                    </a:moveTo>
                    <a:cubicBezTo>
                      <a:pt x="7" y="4"/>
                      <a:pt x="7" y="2"/>
                      <a:pt x="6" y="0"/>
                    </a:cubicBezTo>
                    <a:cubicBezTo>
                      <a:pt x="0" y="3"/>
                      <a:pt x="9" y="5"/>
                      <a:pt x="7" y="7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7" name="Freeform 141"/>
              <p:cNvSpPr/>
              <p:nvPr/>
            </p:nvSpPr>
            <p:spPr bwMode="auto">
              <a:xfrm>
                <a:off x="-237692" y="2175510"/>
                <a:ext cx="23813" cy="19050"/>
              </a:xfrm>
              <a:custGeom>
                <a:gdLst>
                  <a:gd name="T0" fmla="*/ 3 w 6"/>
                  <a:gd name="T1" fmla="*/ 0 h 5"/>
                  <a:gd name="T2" fmla="*/ 5 w 6"/>
                  <a:gd name="T3" fmla="*/ 5 h 5"/>
                  <a:gd name="T4" fmla="*/ 3 w 6"/>
                  <a:gd name="T5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0" y="2"/>
                      <a:pt x="4" y="4"/>
                      <a:pt x="5" y="5"/>
                    </a:cubicBezTo>
                    <a:cubicBezTo>
                      <a:pt x="6" y="3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8" name="Freeform 142"/>
              <p:cNvSpPr/>
              <p:nvPr/>
            </p:nvSpPr>
            <p:spPr bwMode="auto">
              <a:xfrm>
                <a:off x="-172605" y="2202498"/>
                <a:ext cx="41275" cy="33337"/>
              </a:xfrm>
              <a:custGeom>
                <a:gdLst>
                  <a:gd name="T0" fmla="*/ 0 w 11"/>
                  <a:gd name="T1" fmla="*/ 0 h 9"/>
                  <a:gd name="T2" fmla="*/ 11 w 11"/>
                  <a:gd name="T3" fmla="*/ 9 h 9"/>
                  <a:gd name="T4" fmla="*/ 0 w 11"/>
                  <a:gd name="T5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0" y="0"/>
                    </a:moveTo>
                    <a:cubicBezTo>
                      <a:pt x="5" y="1"/>
                      <a:pt x="6" y="6"/>
                      <a:pt x="11" y="9"/>
                    </a:cubicBezTo>
                    <a:cubicBezTo>
                      <a:pt x="11" y="3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59" name="Freeform 143"/>
              <p:cNvSpPr/>
              <p:nvPr/>
            </p:nvSpPr>
            <p:spPr bwMode="auto">
              <a:xfrm>
                <a:off x="-296430" y="2202498"/>
                <a:ext cx="33338" cy="47625"/>
              </a:xfrm>
              <a:custGeom>
                <a:gdLst>
                  <a:gd name="T0" fmla="*/ 2 w 9"/>
                  <a:gd name="T1" fmla="*/ 7 h 13"/>
                  <a:gd name="T2" fmla="*/ 9 w 9"/>
                  <a:gd name="T3" fmla="*/ 11 h 13"/>
                  <a:gd name="T4" fmla="*/ 0 w 9"/>
                  <a:gd name="T5" fmla="*/ 0 h 13"/>
                  <a:gd name="T6" fmla="*/ 2 w 9"/>
                  <a:gd name="T7" fmla="*/ 7 h 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2" y="7"/>
                    </a:moveTo>
                    <a:cubicBezTo>
                      <a:pt x="2" y="13"/>
                      <a:pt x="8" y="10"/>
                      <a:pt x="9" y="11"/>
                    </a:cubicBezTo>
                    <a:cubicBezTo>
                      <a:pt x="8" y="5"/>
                      <a:pt x="5" y="4"/>
                      <a:pt x="0" y="0"/>
                    </a:cubicBezTo>
                    <a:cubicBezTo>
                      <a:pt x="1" y="2"/>
                      <a:pt x="5" y="4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0" name="Freeform 144"/>
              <p:cNvSpPr/>
              <p:nvPr/>
            </p:nvSpPr>
            <p:spPr bwMode="auto">
              <a:xfrm>
                <a:off x="-237692" y="2202498"/>
                <a:ext cx="30163" cy="36512"/>
              </a:xfrm>
              <a:custGeom>
                <a:gdLst>
                  <a:gd name="T0" fmla="*/ 5 w 8"/>
                  <a:gd name="T1" fmla="*/ 10 h 10"/>
                  <a:gd name="T2" fmla="*/ 3 w 8"/>
                  <a:gd name="T3" fmla="*/ 0 h 10"/>
                  <a:gd name="T4" fmla="*/ 5 w 8"/>
                  <a:gd name="T5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0">
                    <a:moveTo>
                      <a:pt x="5" y="10"/>
                    </a:moveTo>
                    <a:cubicBezTo>
                      <a:pt x="8" y="7"/>
                      <a:pt x="3" y="3"/>
                      <a:pt x="3" y="0"/>
                    </a:cubicBezTo>
                    <a:cubicBezTo>
                      <a:pt x="0" y="4"/>
                      <a:pt x="5" y="6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1" name="Rectangle 145"/>
              <p:cNvSpPr>
                <a:spLocks noChangeArrowheads="1"/>
              </p:cNvSpPr>
              <p:nvPr/>
            </p:nvSpPr>
            <p:spPr bwMode="auto">
              <a:xfrm>
                <a:off x="1483158" y="2202498"/>
                <a:ext cx="47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2" name="Freeform 146"/>
              <p:cNvSpPr>
                <a:spLocks noEditPoints="1"/>
              </p:cNvSpPr>
              <p:nvPr/>
            </p:nvSpPr>
            <p:spPr bwMode="auto">
              <a:xfrm>
                <a:off x="-477405" y="2227898"/>
                <a:ext cx="134938" cy="157162"/>
              </a:xfrm>
              <a:custGeom>
                <a:gdLst>
                  <a:gd name="T0" fmla="*/ 31 w 36"/>
                  <a:gd name="T1" fmla="*/ 33 h 42"/>
                  <a:gd name="T2" fmla="*/ 21 w 36"/>
                  <a:gd name="T3" fmla="*/ 25 h 42"/>
                  <a:gd name="T4" fmla="*/ 13 w 36"/>
                  <a:gd name="T5" fmla="*/ 12 h 42"/>
                  <a:gd name="T6" fmla="*/ 3 w 36"/>
                  <a:gd name="T7" fmla="*/ 1 h 42"/>
                  <a:gd name="T8" fmla="*/ 0 w 36"/>
                  <a:gd name="T9" fmla="*/ 3 h 42"/>
                  <a:gd name="T10" fmla="*/ 8 w 36"/>
                  <a:gd name="T11" fmla="*/ 16 h 42"/>
                  <a:gd name="T12" fmla="*/ 12 w 36"/>
                  <a:gd name="T13" fmla="*/ 20 h 42"/>
                  <a:gd name="T14" fmla="*/ 19 w 36"/>
                  <a:gd name="T15" fmla="*/ 27 h 42"/>
                  <a:gd name="T16" fmla="*/ 26 w 36"/>
                  <a:gd name="T17" fmla="*/ 35 h 42"/>
                  <a:gd name="T18" fmla="*/ 25 w 36"/>
                  <a:gd name="T19" fmla="*/ 36 h 42"/>
                  <a:gd name="T20" fmla="*/ 30 w 36"/>
                  <a:gd name="T21" fmla="*/ 42 h 42"/>
                  <a:gd name="T22" fmla="*/ 31 w 36"/>
                  <a:gd name="T23" fmla="*/ 33 h 42"/>
                  <a:gd name="T24" fmla="*/ 8 w 36"/>
                  <a:gd name="T25" fmla="*/ 14 h 42"/>
                  <a:gd name="T26" fmla="*/ 7 w 36"/>
                  <a:gd name="T27" fmla="*/ 11 h 42"/>
                  <a:gd name="T28" fmla="*/ 8 w 36"/>
                  <a:gd name="T29" fmla="*/ 11 h 42"/>
                  <a:gd name="T30" fmla="*/ 8 w 36"/>
                  <a:gd name="T31" fmla="*/ 14 h 4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" h="42">
                    <a:moveTo>
                      <a:pt x="31" y="33"/>
                    </a:moveTo>
                    <a:cubicBezTo>
                      <a:pt x="28" y="33"/>
                      <a:pt x="26" y="27"/>
                      <a:pt x="21" y="25"/>
                    </a:cubicBezTo>
                    <a:cubicBezTo>
                      <a:pt x="21" y="18"/>
                      <a:pt x="13" y="19"/>
                      <a:pt x="13" y="12"/>
                    </a:cubicBezTo>
                    <a:cubicBezTo>
                      <a:pt x="7" y="11"/>
                      <a:pt x="7" y="5"/>
                      <a:pt x="3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4" y="6"/>
                      <a:pt x="2" y="17"/>
                      <a:pt x="8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6" y="25"/>
                      <a:pt x="19" y="27"/>
                    </a:cubicBezTo>
                    <a:cubicBezTo>
                      <a:pt x="25" y="27"/>
                      <a:pt x="20" y="36"/>
                      <a:pt x="26" y="3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6" y="39"/>
                      <a:pt x="29" y="39"/>
                      <a:pt x="31" y="33"/>
                    </a:cubicBezTo>
                    <a:close/>
                    <a:moveTo>
                      <a:pt x="8" y="14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3" name="Freeform 147"/>
              <p:cNvSpPr/>
              <p:nvPr/>
            </p:nvSpPr>
            <p:spPr bwMode="auto">
              <a:xfrm>
                <a:off x="-207530" y="2231073"/>
                <a:ext cx="41275" cy="49212"/>
              </a:xfrm>
              <a:custGeom>
                <a:gdLst>
                  <a:gd name="T0" fmla="*/ 7 w 11"/>
                  <a:gd name="T1" fmla="*/ 13 h 13"/>
                  <a:gd name="T2" fmla="*/ 9 w 11"/>
                  <a:gd name="T3" fmla="*/ 12 h 13"/>
                  <a:gd name="T4" fmla="*/ 7 w 11"/>
                  <a:gd name="T5" fmla="*/ 9 h 13"/>
                  <a:gd name="T6" fmla="*/ 11 w 11"/>
                  <a:gd name="T7" fmla="*/ 4 h 13"/>
                  <a:gd name="T8" fmla="*/ 6 w 11"/>
                  <a:gd name="T9" fmla="*/ 0 h 13"/>
                  <a:gd name="T10" fmla="*/ 7 w 11"/>
                  <a:gd name="T11" fmla="*/ 13 h 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8" y="13"/>
                      <a:pt x="8" y="13"/>
                      <a:pt x="9" y="12"/>
                    </a:cubicBezTo>
                    <a:cubicBezTo>
                      <a:pt x="9" y="10"/>
                      <a:pt x="8" y="10"/>
                      <a:pt x="7" y="9"/>
                    </a:cubicBezTo>
                    <a:cubicBezTo>
                      <a:pt x="8" y="7"/>
                      <a:pt x="9" y="2"/>
                      <a:pt x="11" y="4"/>
                    </a:cubicBezTo>
                    <a:cubicBezTo>
                      <a:pt x="10" y="2"/>
                      <a:pt x="8" y="1"/>
                      <a:pt x="6" y="0"/>
                    </a:cubicBezTo>
                    <a:cubicBezTo>
                      <a:pt x="0" y="5"/>
                      <a:pt x="7" y="7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4" name="Freeform 148"/>
              <p:cNvSpPr/>
              <p:nvPr/>
            </p:nvSpPr>
            <p:spPr bwMode="auto">
              <a:xfrm>
                <a:off x="-248805" y="2258060"/>
                <a:ext cx="90488" cy="82550"/>
              </a:xfrm>
              <a:custGeom>
                <a:gdLst>
                  <a:gd name="T0" fmla="*/ 0 w 24"/>
                  <a:gd name="T1" fmla="*/ 0 h 22"/>
                  <a:gd name="T2" fmla="*/ 4 w 24"/>
                  <a:gd name="T3" fmla="*/ 11 h 22"/>
                  <a:gd name="T4" fmla="*/ 4 w 24"/>
                  <a:gd name="T5" fmla="*/ 8 h 22"/>
                  <a:gd name="T6" fmla="*/ 15 w 24"/>
                  <a:gd name="T7" fmla="*/ 22 h 22"/>
                  <a:gd name="T8" fmla="*/ 21 w 24"/>
                  <a:gd name="T9" fmla="*/ 22 h 22"/>
                  <a:gd name="T10" fmla="*/ 10 w 24"/>
                  <a:gd name="T11" fmla="*/ 8 h 22"/>
                  <a:gd name="T12" fmla="*/ 0 w 24"/>
                  <a:gd name="T13" fmla="*/ 0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2">
                    <a:moveTo>
                      <a:pt x="0" y="0"/>
                    </a:moveTo>
                    <a:cubicBezTo>
                      <a:pt x="5" y="3"/>
                      <a:pt x="0" y="8"/>
                      <a:pt x="4" y="11"/>
                    </a:cubicBezTo>
                    <a:cubicBezTo>
                      <a:pt x="4" y="10"/>
                      <a:pt x="3" y="9"/>
                      <a:pt x="4" y="8"/>
                    </a:cubicBezTo>
                    <a:cubicBezTo>
                      <a:pt x="8" y="12"/>
                      <a:pt x="18" y="14"/>
                      <a:pt x="15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4" y="13"/>
                      <a:pt x="12" y="16"/>
                      <a:pt x="10" y="8"/>
                    </a:cubicBezTo>
                    <a:cubicBezTo>
                      <a:pt x="4" y="8"/>
                      <a:pt x="4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5" name="Freeform 149"/>
              <p:cNvSpPr/>
              <p:nvPr/>
            </p:nvSpPr>
            <p:spPr bwMode="auto">
              <a:xfrm>
                <a:off x="-102755" y="2265998"/>
                <a:ext cx="23813" cy="11112"/>
              </a:xfrm>
              <a:custGeom>
                <a:gdLst>
                  <a:gd name="T0" fmla="*/ 2 w 6"/>
                  <a:gd name="T1" fmla="*/ 0 h 3"/>
                  <a:gd name="T2" fmla="*/ 6 w 6"/>
                  <a:gd name="T3" fmla="*/ 3 h 3"/>
                  <a:gd name="T4" fmla="*/ 2 w 6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0" y="2"/>
                      <a:pt x="5" y="2"/>
                      <a:pt x="6" y="3"/>
                    </a:cubicBezTo>
                    <a:cubicBezTo>
                      <a:pt x="6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6" name="Freeform 150"/>
              <p:cNvSpPr/>
              <p:nvPr/>
            </p:nvSpPr>
            <p:spPr bwMode="auto">
              <a:xfrm>
                <a:off x="-136092" y="2265998"/>
                <a:ext cx="4763" cy="11112"/>
              </a:xfrm>
              <a:custGeom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1 h 3"/>
                  <a:gd name="T6" fmla="*/ 0 w 1"/>
                  <a:gd name="T7" fmla="*/ 0 h 3"/>
                  <a:gd name="T8" fmla="*/ 0 w 1"/>
                  <a:gd name="T9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7" name="Freeform 151"/>
              <p:cNvSpPr/>
              <p:nvPr/>
            </p:nvSpPr>
            <p:spPr bwMode="auto">
              <a:xfrm>
                <a:off x="-147205" y="2288223"/>
                <a:ext cx="11113" cy="14287"/>
              </a:xfrm>
              <a:custGeom>
                <a:gdLst>
                  <a:gd name="T0" fmla="*/ 1 w 3"/>
                  <a:gd name="T1" fmla="*/ 0 h 4"/>
                  <a:gd name="T2" fmla="*/ 0 w 3"/>
                  <a:gd name="T3" fmla="*/ 4 h 4"/>
                  <a:gd name="T4" fmla="*/ 2 w 3"/>
                  <a:gd name="T5" fmla="*/ 4 h 4"/>
                  <a:gd name="T6" fmla="*/ 1 w 3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8" name="Freeform 152"/>
              <p:cNvSpPr/>
              <p:nvPr/>
            </p:nvSpPr>
            <p:spPr bwMode="auto">
              <a:xfrm>
                <a:off x="-109105" y="2296160"/>
                <a:ext cx="60325" cy="28575"/>
              </a:xfrm>
              <a:custGeom>
                <a:gdLst>
                  <a:gd name="T0" fmla="*/ 0 w 16"/>
                  <a:gd name="T1" fmla="*/ 4 h 8"/>
                  <a:gd name="T2" fmla="*/ 16 w 16"/>
                  <a:gd name="T3" fmla="*/ 7 h 8"/>
                  <a:gd name="T4" fmla="*/ 5 w 16"/>
                  <a:gd name="T5" fmla="*/ 1 h 8"/>
                  <a:gd name="T6" fmla="*/ 3 w 16"/>
                  <a:gd name="T7" fmla="*/ 4 h 8"/>
                  <a:gd name="T8" fmla="*/ 0 w 16"/>
                  <a:gd name="T9" fmla="*/ 4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cubicBezTo>
                      <a:pt x="5" y="8"/>
                      <a:pt x="11" y="5"/>
                      <a:pt x="16" y="7"/>
                    </a:cubicBezTo>
                    <a:cubicBezTo>
                      <a:pt x="15" y="0"/>
                      <a:pt x="8" y="7"/>
                      <a:pt x="5" y="1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69" name="Freeform 153"/>
              <p:cNvSpPr/>
              <p:nvPr/>
            </p:nvSpPr>
            <p:spPr bwMode="auto">
              <a:xfrm>
                <a:off x="-155142" y="2340610"/>
                <a:ext cx="7938" cy="7937"/>
              </a:xfrm>
              <a:custGeom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0" name="Freeform 154"/>
              <p:cNvSpPr/>
              <p:nvPr/>
            </p:nvSpPr>
            <p:spPr bwMode="auto">
              <a:xfrm>
                <a:off x="-144030" y="2351723"/>
                <a:ext cx="19050" cy="19050"/>
              </a:xfrm>
              <a:custGeom>
                <a:gdLst>
                  <a:gd name="T0" fmla="*/ 5 w 5"/>
                  <a:gd name="T1" fmla="*/ 4 h 5"/>
                  <a:gd name="T2" fmla="*/ 5 w 5"/>
                  <a:gd name="T3" fmla="*/ 3 h 5"/>
                  <a:gd name="T4" fmla="*/ 1 w 5"/>
                  <a:gd name="T5" fmla="*/ 0 h 5"/>
                  <a:gd name="T6" fmla="*/ 5 w 5"/>
                  <a:gd name="T7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0" y="3"/>
                      <a:pt x="2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1" name="Freeform 155"/>
              <p:cNvSpPr/>
              <p:nvPr/>
            </p:nvSpPr>
            <p:spPr bwMode="auto">
              <a:xfrm>
                <a:off x="-90055" y="2351723"/>
                <a:ext cx="11113" cy="3175"/>
              </a:xfrm>
              <a:custGeom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2" name="Freeform 156"/>
              <p:cNvSpPr/>
              <p:nvPr/>
            </p:nvSpPr>
            <p:spPr bwMode="auto">
              <a:xfrm>
                <a:off x="-120217" y="2370773"/>
                <a:ext cx="30163" cy="22225"/>
              </a:xfrm>
              <a:custGeom>
                <a:gdLst>
                  <a:gd name="T0" fmla="*/ 8 w 8"/>
                  <a:gd name="T1" fmla="*/ 6 h 6"/>
                  <a:gd name="T2" fmla="*/ 0 w 8"/>
                  <a:gd name="T3" fmla="*/ 0 h 6"/>
                  <a:gd name="T4" fmla="*/ 8 w 8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cubicBezTo>
                      <a:pt x="8" y="2"/>
                      <a:pt x="3" y="2"/>
                      <a:pt x="0" y="0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3" name="Freeform 157"/>
              <p:cNvSpPr/>
              <p:nvPr/>
            </p:nvSpPr>
            <p:spPr bwMode="auto">
              <a:xfrm>
                <a:off x="-348817" y="2389823"/>
                <a:ext cx="69850" cy="69850"/>
              </a:xfrm>
              <a:custGeom>
                <a:gdLst>
                  <a:gd name="T0" fmla="*/ 16 w 19"/>
                  <a:gd name="T1" fmla="*/ 11 h 19"/>
                  <a:gd name="T2" fmla="*/ 10 w 19"/>
                  <a:gd name="T3" fmla="*/ 2 h 19"/>
                  <a:gd name="T4" fmla="*/ 8 w 19"/>
                  <a:gd name="T5" fmla="*/ 4 h 19"/>
                  <a:gd name="T6" fmla="*/ 1 w 19"/>
                  <a:gd name="T7" fmla="*/ 0 h 19"/>
                  <a:gd name="T8" fmla="*/ 0 w 19"/>
                  <a:gd name="T9" fmla="*/ 2 h 19"/>
                  <a:gd name="T10" fmla="*/ 7 w 19"/>
                  <a:gd name="T11" fmla="*/ 7 h 19"/>
                  <a:gd name="T12" fmla="*/ 10 w 19"/>
                  <a:gd name="T13" fmla="*/ 13 h 19"/>
                  <a:gd name="T14" fmla="*/ 19 w 19"/>
                  <a:gd name="T15" fmla="*/ 17 h 19"/>
                  <a:gd name="T16" fmla="*/ 16 w 19"/>
                  <a:gd name="T17" fmla="*/ 11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9">
                    <a:moveTo>
                      <a:pt x="16" y="11"/>
                    </a:moveTo>
                    <a:cubicBezTo>
                      <a:pt x="9" y="12"/>
                      <a:pt x="15" y="3"/>
                      <a:pt x="10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3"/>
                      <a:pt x="2" y="3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5"/>
                      <a:pt x="4" y="10"/>
                      <a:pt x="7" y="7"/>
                    </a:cubicBezTo>
                    <a:cubicBezTo>
                      <a:pt x="8" y="9"/>
                      <a:pt x="13" y="9"/>
                      <a:pt x="10" y="13"/>
                    </a:cubicBezTo>
                    <a:cubicBezTo>
                      <a:pt x="14" y="12"/>
                      <a:pt x="14" y="19"/>
                      <a:pt x="19" y="17"/>
                    </a:cubicBezTo>
                    <a:cubicBezTo>
                      <a:pt x="16" y="15"/>
                      <a:pt x="17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4" name="Freeform 158"/>
              <p:cNvSpPr/>
              <p:nvPr/>
            </p:nvSpPr>
            <p:spPr bwMode="auto">
              <a:xfrm>
                <a:off x="-202767" y="2389823"/>
                <a:ext cx="52388" cy="55562"/>
              </a:xfrm>
              <a:custGeom>
                <a:gdLst>
                  <a:gd name="T0" fmla="*/ 0 w 14"/>
                  <a:gd name="T1" fmla="*/ 1 h 15"/>
                  <a:gd name="T2" fmla="*/ 3 w 14"/>
                  <a:gd name="T3" fmla="*/ 5 h 15"/>
                  <a:gd name="T4" fmla="*/ 14 w 14"/>
                  <a:gd name="T5" fmla="*/ 7 h 15"/>
                  <a:gd name="T6" fmla="*/ 12 w 14"/>
                  <a:gd name="T7" fmla="*/ 6 h 15"/>
                  <a:gd name="T8" fmla="*/ 0 w 14"/>
                  <a:gd name="T9" fmla="*/ 1 h 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0" y="1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7" y="5"/>
                      <a:pt x="11" y="15"/>
                      <a:pt x="14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5" y="11"/>
                      <a:pt x="6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5" name="Freeform 159"/>
              <p:cNvSpPr/>
              <p:nvPr/>
            </p:nvSpPr>
            <p:spPr bwMode="auto">
              <a:xfrm>
                <a:off x="-78942" y="2392998"/>
                <a:ext cx="17463" cy="22225"/>
              </a:xfrm>
              <a:custGeom>
                <a:gdLst>
                  <a:gd name="T0" fmla="*/ 5 w 5"/>
                  <a:gd name="T1" fmla="*/ 4 h 6"/>
                  <a:gd name="T2" fmla="*/ 0 w 5"/>
                  <a:gd name="T3" fmla="*/ 1 h 6"/>
                  <a:gd name="T4" fmla="*/ 1 w 5"/>
                  <a:gd name="T5" fmla="*/ 6 h 6"/>
                  <a:gd name="T6" fmla="*/ 5 w 5"/>
                  <a:gd name="T7" fmla="*/ 4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5" y="4"/>
                    </a:moveTo>
                    <a:cubicBezTo>
                      <a:pt x="4" y="2"/>
                      <a:pt x="2" y="0"/>
                      <a:pt x="0" y="1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6" name="Rectangle 160"/>
              <p:cNvSpPr>
                <a:spLocks noChangeArrowheads="1"/>
              </p:cNvSpPr>
              <p:nvPr/>
            </p:nvSpPr>
            <p:spPr bwMode="auto">
              <a:xfrm>
                <a:off x="14720" y="2400935"/>
                <a:ext cx="3175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7" name="Freeform 161"/>
              <p:cNvSpPr/>
              <p:nvPr/>
            </p:nvSpPr>
            <p:spPr bwMode="auto">
              <a:xfrm>
                <a:off x="-53542" y="2415223"/>
                <a:ext cx="7938" cy="4762"/>
              </a:xfrm>
              <a:custGeom>
                <a:gdLst>
                  <a:gd name="T0" fmla="*/ 5 w 5"/>
                  <a:gd name="T1" fmla="*/ 0 h 3"/>
                  <a:gd name="T2" fmla="*/ 0 w 5"/>
                  <a:gd name="T3" fmla="*/ 0 h 3"/>
                  <a:gd name="T4" fmla="*/ 5 w 5"/>
                  <a:gd name="T5" fmla="*/ 3 h 3"/>
                  <a:gd name="T6" fmla="*/ 5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8" name="Freeform 162"/>
              <p:cNvSpPr/>
              <p:nvPr/>
            </p:nvSpPr>
            <p:spPr bwMode="auto">
              <a:xfrm>
                <a:off x="48058" y="2419985"/>
                <a:ext cx="7938" cy="11112"/>
              </a:xfrm>
              <a:custGeom>
                <a:gdLst>
                  <a:gd name="T0" fmla="*/ 5 w 5"/>
                  <a:gd name="T1" fmla="*/ 4 h 7"/>
                  <a:gd name="T2" fmla="*/ 0 w 5"/>
                  <a:gd name="T3" fmla="*/ 0 h 7"/>
                  <a:gd name="T4" fmla="*/ 2 w 5"/>
                  <a:gd name="T5" fmla="*/ 7 h 7"/>
                  <a:gd name="T6" fmla="*/ 5 w 5"/>
                  <a:gd name="T7" fmla="*/ 4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4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79" name="Freeform 163"/>
              <p:cNvSpPr/>
              <p:nvPr/>
            </p:nvSpPr>
            <p:spPr bwMode="auto">
              <a:xfrm>
                <a:off x="1303770" y="2431098"/>
                <a:ext cx="19050" cy="25400"/>
              </a:xfrm>
              <a:custGeom>
                <a:gdLst>
                  <a:gd name="T0" fmla="*/ 3 w 5"/>
                  <a:gd name="T1" fmla="*/ 0 h 7"/>
                  <a:gd name="T2" fmla="*/ 0 w 5"/>
                  <a:gd name="T3" fmla="*/ 7 h 7"/>
                  <a:gd name="T4" fmla="*/ 4 w 5"/>
                  <a:gd name="T5" fmla="*/ 1 h 7"/>
                  <a:gd name="T6" fmla="*/ 5 w 5"/>
                  <a:gd name="T7" fmla="*/ 2 h 7"/>
                  <a:gd name="T8" fmla="*/ 5 w 5"/>
                  <a:gd name="T9" fmla="*/ 1 h 7"/>
                  <a:gd name="T10" fmla="*/ 3 w 5"/>
                  <a:gd name="T11" fmla="*/ 0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0" name="Freeform 164"/>
              <p:cNvSpPr/>
              <p:nvPr/>
            </p:nvSpPr>
            <p:spPr bwMode="auto">
              <a:xfrm>
                <a:off x="-4330" y="2445385"/>
                <a:ext cx="52388" cy="38100"/>
              </a:xfrm>
              <a:custGeom>
                <a:gdLst>
                  <a:gd name="T0" fmla="*/ 9 w 14"/>
                  <a:gd name="T1" fmla="*/ 10 h 10"/>
                  <a:gd name="T2" fmla="*/ 14 w 14"/>
                  <a:gd name="T3" fmla="*/ 6 h 10"/>
                  <a:gd name="T4" fmla="*/ 0 w 14"/>
                  <a:gd name="T5" fmla="*/ 0 h 10"/>
                  <a:gd name="T6" fmla="*/ 9 w 14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0">
                    <a:moveTo>
                      <a:pt x="9" y="1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0" y="3"/>
                      <a:pt x="5" y="2"/>
                      <a:pt x="0" y="0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1" name="Freeform 165"/>
              <p:cNvSpPr/>
              <p:nvPr/>
            </p:nvSpPr>
            <p:spPr bwMode="auto">
              <a:xfrm>
                <a:off x="-274205" y="2456498"/>
                <a:ext cx="82550" cy="68262"/>
              </a:xfrm>
              <a:custGeom>
                <a:gdLst>
                  <a:gd name="T0" fmla="*/ 10 w 22"/>
                  <a:gd name="T1" fmla="*/ 6 h 18"/>
                  <a:gd name="T2" fmla="*/ 17 w 22"/>
                  <a:gd name="T3" fmla="*/ 6 h 18"/>
                  <a:gd name="T4" fmla="*/ 4 w 22"/>
                  <a:gd name="T5" fmla="*/ 0 h 18"/>
                  <a:gd name="T6" fmla="*/ 4 w 22"/>
                  <a:gd name="T7" fmla="*/ 0 h 18"/>
                  <a:gd name="T8" fmla="*/ 1 w 22"/>
                  <a:gd name="T9" fmla="*/ 0 h 18"/>
                  <a:gd name="T10" fmla="*/ 0 w 22"/>
                  <a:gd name="T11" fmla="*/ 2 h 18"/>
                  <a:gd name="T12" fmla="*/ 21 w 22"/>
                  <a:gd name="T13" fmla="*/ 18 h 18"/>
                  <a:gd name="T14" fmla="*/ 10 w 22"/>
                  <a:gd name="T15" fmla="*/ 6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10" y="6"/>
                    </a:moveTo>
                    <a:cubicBezTo>
                      <a:pt x="12" y="7"/>
                      <a:pt x="15" y="5"/>
                      <a:pt x="17" y="6"/>
                    </a:cubicBezTo>
                    <a:cubicBezTo>
                      <a:pt x="13" y="3"/>
                      <a:pt x="8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7" y="8"/>
                      <a:pt x="14" y="14"/>
                      <a:pt x="21" y="18"/>
                    </a:cubicBezTo>
                    <a:cubicBezTo>
                      <a:pt x="22" y="11"/>
                      <a:pt x="11" y="14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2" name="Freeform 166"/>
              <p:cNvSpPr/>
              <p:nvPr/>
            </p:nvSpPr>
            <p:spPr bwMode="auto">
              <a:xfrm>
                <a:off x="-210705" y="2478723"/>
                <a:ext cx="3175" cy="4762"/>
              </a:xfrm>
              <a:custGeom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3" name="Freeform 167"/>
              <p:cNvSpPr/>
              <p:nvPr/>
            </p:nvSpPr>
            <p:spPr bwMode="auto">
              <a:xfrm>
                <a:off x="-117042" y="2456498"/>
                <a:ext cx="26988" cy="22225"/>
              </a:xfrm>
              <a:custGeom>
                <a:gdLst>
                  <a:gd name="T0" fmla="*/ 7 w 7"/>
                  <a:gd name="T1" fmla="*/ 6 h 6"/>
                  <a:gd name="T2" fmla="*/ 7 w 7"/>
                  <a:gd name="T3" fmla="*/ 5 h 6"/>
                  <a:gd name="T4" fmla="*/ 0 w 7"/>
                  <a:gd name="T5" fmla="*/ 0 h 6"/>
                  <a:gd name="T6" fmla="*/ 7 w 7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5" y="1"/>
                      <a:pt x="2" y="4"/>
                      <a:pt x="0" y="0"/>
                    </a:cubicBezTo>
                    <a:cubicBezTo>
                      <a:pt x="1" y="2"/>
                      <a:pt x="5" y="4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4" name="Freeform 168"/>
              <p:cNvSpPr/>
              <p:nvPr/>
            </p:nvSpPr>
            <p:spPr bwMode="auto">
              <a:xfrm>
                <a:off x="130608" y="2456498"/>
                <a:ext cx="3175" cy="15875"/>
              </a:xfrm>
              <a:custGeom>
                <a:gdLst>
                  <a:gd name="T0" fmla="*/ 0 w 1"/>
                  <a:gd name="T1" fmla="*/ 4 h 4"/>
                  <a:gd name="T2" fmla="*/ 1 w 1"/>
                  <a:gd name="T3" fmla="*/ 0 h 4"/>
                  <a:gd name="T4" fmla="*/ 0 w 1"/>
                  <a:gd name="T5" fmla="*/ 0 h 4"/>
                  <a:gd name="T6" fmla="*/ 0 w 1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5" name="Freeform 169"/>
              <p:cNvSpPr/>
              <p:nvPr/>
            </p:nvSpPr>
            <p:spPr bwMode="auto">
              <a:xfrm>
                <a:off x="152833" y="2459673"/>
                <a:ext cx="19050" cy="19050"/>
              </a:xfrm>
              <a:custGeom>
                <a:gdLst>
                  <a:gd name="T0" fmla="*/ 4 w 5"/>
                  <a:gd name="T1" fmla="*/ 4 h 5"/>
                  <a:gd name="T2" fmla="*/ 0 w 5"/>
                  <a:gd name="T3" fmla="*/ 3 h 5"/>
                  <a:gd name="T4" fmla="*/ 4 w 5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0"/>
                      <a:pt x="2" y="3"/>
                      <a:pt x="0" y="3"/>
                    </a:cubicBezTo>
                    <a:cubicBezTo>
                      <a:pt x="1" y="5"/>
                      <a:pt x="3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6" name="Freeform 170"/>
              <p:cNvSpPr/>
              <p:nvPr/>
            </p:nvSpPr>
            <p:spPr bwMode="auto">
              <a:xfrm>
                <a:off x="767195" y="2467610"/>
                <a:ext cx="15875" cy="15875"/>
              </a:xfrm>
              <a:custGeom>
                <a:gdLst>
                  <a:gd name="T0" fmla="*/ 2 w 4"/>
                  <a:gd name="T1" fmla="*/ 0 h 4"/>
                  <a:gd name="T2" fmla="*/ 4 w 4"/>
                  <a:gd name="T3" fmla="*/ 4 h 4"/>
                  <a:gd name="T4" fmla="*/ 2 w 4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0" y="2"/>
                      <a:pt x="2" y="4"/>
                      <a:pt x="4" y="4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7" name="Rectangle 171"/>
              <p:cNvSpPr>
                <a:spLocks noChangeArrowheads="1"/>
              </p:cNvSpPr>
              <p:nvPr/>
            </p:nvSpPr>
            <p:spPr bwMode="auto">
              <a:xfrm>
                <a:off x="827520" y="2475548"/>
                <a:ext cx="4763" cy="79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8" name="Freeform 172"/>
              <p:cNvSpPr/>
              <p:nvPr/>
            </p:nvSpPr>
            <p:spPr bwMode="auto">
              <a:xfrm>
                <a:off x="-64655" y="2478723"/>
                <a:ext cx="19050" cy="26987"/>
              </a:xfrm>
              <a:custGeom>
                <a:gdLst>
                  <a:gd name="T0" fmla="*/ 5 w 5"/>
                  <a:gd name="T1" fmla="*/ 7 h 7"/>
                  <a:gd name="T2" fmla="*/ 4 w 5"/>
                  <a:gd name="T3" fmla="*/ 0 h 7"/>
                  <a:gd name="T4" fmla="*/ 5 w 5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0" y="5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89" name="Freeform 173"/>
              <p:cNvSpPr/>
              <p:nvPr/>
            </p:nvSpPr>
            <p:spPr bwMode="auto">
              <a:xfrm>
                <a:off x="182995" y="2478723"/>
                <a:ext cx="7938" cy="4762"/>
              </a:xfrm>
              <a:custGeom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0" name="Freeform 174"/>
              <p:cNvSpPr/>
              <p:nvPr/>
            </p:nvSpPr>
            <p:spPr bwMode="auto">
              <a:xfrm>
                <a:off x="190933" y="2483485"/>
                <a:ext cx="11113" cy="3175"/>
              </a:xfrm>
              <a:custGeom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1" name="Freeform 175"/>
              <p:cNvSpPr/>
              <p:nvPr/>
            </p:nvSpPr>
            <p:spPr bwMode="auto">
              <a:xfrm>
                <a:off x="805295" y="2483485"/>
                <a:ext cx="14288" cy="11112"/>
              </a:xfrm>
              <a:custGeom>
                <a:gdLst>
                  <a:gd name="T0" fmla="*/ 4 w 4"/>
                  <a:gd name="T1" fmla="*/ 1 h 3"/>
                  <a:gd name="T2" fmla="*/ 0 w 4"/>
                  <a:gd name="T3" fmla="*/ 0 h 3"/>
                  <a:gd name="T4" fmla="*/ 0 w 4"/>
                  <a:gd name="T5" fmla="*/ 2 h 3"/>
                  <a:gd name="T6" fmla="*/ 4 w 4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2" name="Freeform 176"/>
              <p:cNvSpPr/>
              <p:nvPr/>
            </p:nvSpPr>
            <p:spPr bwMode="auto">
              <a:xfrm>
                <a:off x="89333" y="2486660"/>
                <a:ext cx="25400" cy="26987"/>
              </a:xfrm>
              <a:custGeom>
                <a:gdLst>
                  <a:gd name="T0" fmla="*/ 0 w 7"/>
                  <a:gd name="T1" fmla="*/ 6 h 7"/>
                  <a:gd name="T2" fmla="*/ 6 w 7"/>
                  <a:gd name="T3" fmla="*/ 7 h 7"/>
                  <a:gd name="T4" fmla="*/ 4 w 7"/>
                  <a:gd name="T5" fmla="*/ 4 h 7"/>
                  <a:gd name="T6" fmla="*/ 7 w 7"/>
                  <a:gd name="T7" fmla="*/ 3 h 7"/>
                  <a:gd name="T8" fmla="*/ 1 w 7"/>
                  <a:gd name="T9" fmla="*/ 0 h 7"/>
                  <a:gd name="T10" fmla="*/ 0 w 7"/>
                  <a:gd name="T11" fmla="*/ 6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6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3"/>
                      <a:pt x="3" y="1"/>
                      <a:pt x="1" y="0"/>
                    </a:cubicBezTo>
                    <a:cubicBezTo>
                      <a:pt x="2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3" name="Freeform 177"/>
              <p:cNvSpPr/>
              <p:nvPr/>
            </p:nvSpPr>
            <p:spPr bwMode="auto">
              <a:xfrm>
                <a:off x="273483" y="2500948"/>
                <a:ext cx="6350" cy="0"/>
              </a:xfrm>
              <a:custGeom>
                <a:gdLst>
                  <a:gd name="T0" fmla="*/ 2 w 2"/>
                  <a:gd name="T1" fmla="*/ 0 w 2"/>
                  <a:gd name="T2" fmla="*/ 2 w 2"/>
                </a:gdLst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4" name="Freeform 178"/>
              <p:cNvSpPr/>
              <p:nvPr/>
            </p:nvSpPr>
            <p:spPr bwMode="auto">
              <a:xfrm>
                <a:off x="257608" y="2486660"/>
                <a:ext cx="15875" cy="14287"/>
              </a:xfrm>
              <a:custGeom>
                <a:gdLst>
                  <a:gd name="T0" fmla="*/ 0 w 4"/>
                  <a:gd name="T1" fmla="*/ 4 h 4"/>
                  <a:gd name="T2" fmla="*/ 4 w 4"/>
                  <a:gd name="T3" fmla="*/ 4 h 4"/>
                  <a:gd name="T4" fmla="*/ 2 w 4"/>
                  <a:gd name="T5" fmla="*/ 0 h 4"/>
                  <a:gd name="T6" fmla="*/ 0 w 4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2" y="3"/>
                      <a:pt x="1" y="1"/>
                      <a:pt x="2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5" name="Freeform 179"/>
              <p:cNvSpPr/>
              <p:nvPr/>
            </p:nvSpPr>
            <p:spPr bwMode="auto">
              <a:xfrm>
                <a:off x="678295" y="2494598"/>
                <a:ext cx="36513" cy="30162"/>
              </a:xfrm>
              <a:custGeom>
                <a:gdLst>
                  <a:gd name="T0" fmla="*/ 10 w 10"/>
                  <a:gd name="T1" fmla="*/ 0 h 8"/>
                  <a:gd name="T2" fmla="*/ 0 w 10"/>
                  <a:gd name="T3" fmla="*/ 5 h 8"/>
                  <a:gd name="T4" fmla="*/ 10 w 10"/>
                  <a:gd name="T5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6" y="1"/>
                      <a:pt x="3" y="2"/>
                      <a:pt x="0" y="5"/>
                    </a:cubicBezTo>
                    <a:cubicBezTo>
                      <a:pt x="4" y="2"/>
                      <a:pt x="10" y="8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6" name="Freeform 180"/>
              <p:cNvSpPr/>
              <p:nvPr/>
            </p:nvSpPr>
            <p:spPr bwMode="auto">
              <a:xfrm>
                <a:off x="138545" y="2500948"/>
                <a:ext cx="74613" cy="38100"/>
              </a:xfrm>
              <a:custGeom>
                <a:gdLst>
                  <a:gd name="T0" fmla="*/ 0 w 20"/>
                  <a:gd name="T1" fmla="*/ 1 h 10"/>
                  <a:gd name="T2" fmla="*/ 14 w 20"/>
                  <a:gd name="T3" fmla="*/ 10 h 10"/>
                  <a:gd name="T4" fmla="*/ 20 w 20"/>
                  <a:gd name="T5" fmla="*/ 5 h 10"/>
                  <a:gd name="T6" fmla="*/ 19 w 20"/>
                  <a:gd name="T7" fmla="*/ 5 h 10"/>
                  <a:gd name="T8" fmla="*/ 0 w 20"/>
                  <a:gd name="T9" fmla="*/ 1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0" y="1"/>
                    </a:moveTo>
                    <a:cubicBezTo>
                      <a:pt x="6" y="0"/>
                      <a:pt x="9" y="10"/>
                      <a:pt x="14" y="10"/>
                    </a:cubicBezTo>
                    <a:cubicBezTo>
                      <a:pt x="13" y="5"/>
                      <a:pt x="18" y="7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3" y="7"/>
                      <a:pt x="6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7" name="Freeform 181"/>
              <p:cNvSpPr/>
              <p:nvPr/>
            </p:nvSpPr>
            <p:spPr bwMode="auto">
              <a:xfrm>
                <a:off x="554470" y="2513648"/>
                <a:ext cx="88900" cy="74612"/>
              </a:xfrm>
              <a:custGeom>
                <a:gdLst>
                  <a:gd name="T0" fmla="*/ 19 w 24"/>
                  <a:gd name="T1" fmla="*/ 1 h 20"/>
                  <a:gd name="T2" fmla="*/ 0 w 24"/>
                  <a:gd name="T3" fmla="*/ 8 h 20"/>
                  <a:gd name="T4" fmla="*/ 4 w 24"/>
                  <a:gd name="T5" fmla="*/ 10 h 20"/>
                  <a:gd name="T6" fmla="*/ 3 w 24"/>
                  <a:gd name="T7" fmla="*/ 14 h 20"/>
                  <a:gd name="T8" fmla="*/ 12 w 24"/>
                  <a:gd name="T9" fmla="*/ 12 h 20"/>
                  <a:gd name="T10" fmla="*/ 5 w 24"/>
                  <a:gd name="T11" fmla="*/ 13 h 20"/>
                  <a:gd name="T12" fmla="*/ 6 w 24"/>
                  <a:gd name="T13" fmla="*/ 9 h 20"/>
                  <a:gd name="T14" fmla="*/ 19 w 24"/>
                  <a:gd name="T15" fmla="*/ 8 h 20"/>
                  <a:gd name="T16" fmla="*/ 24 w 24"/>
                  <a:gd name="T17" fmla="*/ 2 h 20"/>
                  <a:gd name="T18" fmla="*/ 19 w 24"/>
                  <a:gd name="T19" fmla="*/ 1 h 2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0">
                    <a:moveTo>
                      <a:pt x="19" y="1"/>
                    </a:moveTo>
                    <a:cubicBezTo>
                      <a:pt x="16" y="10"/>
                      <a:pt x="5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7" y="20"/>
                      <a:pt x="8" y="11"/>
                      <a:pt x="12" y="12"/>
                    </a:cubicBezTo>
                    <a:cubicBezTo>
                      <a:pt x="10" y="10"/>
                      <a:pt x="7" y="15"/>
                      <a:pt x="5" y="13"/>
                    </a:cubicBezTo>
                    <a:cubicBezTo>
                      <a:pt x="5" y="11"/>
                      <a:pt x="4" y="10"/>
                      <a:pt x="6" y="9"/>
                    </a:cubicBezTo>
                    <a:cubicBezTo>
                      <a:pt x="10" y="8"/>
                      <a:pt x="15" y="5"/>
                      <a:pt x="19" y="8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1" y="0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8" name="Freeform 182"/>
              <p:cNvSpPr/>
              <p:nvPr/>
            </p:nvSpPr>
            <p:spPr bwMode="auto">
              <a:xfrm>
                <a:off x="643370" y="2508885"/>
                <a:ext cx="26988" cy="22225"/>
              </a:xfrm>
              <a:custGeom>
                <a:gdLst>
                  <a:gd name="T0" fmla="*/ 1 w 7"/>
                  <a:gd name="T1" fmla="*/ 6 h 6"/>
                  <a:gd name="T2" fmla="*/ 7 w 7"/>
                  <a:gd name="T3" fmla="*/ 3 h 6"/>
                  <a:gd name="T4" fmla="*/ 6 w 7"/>
                  <a:gd name="T5" fmla="*/ 2 h 6"/>
                  <a:gd name="T6" fmla="*/ 1 w 7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1" y="6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6"/>
                      <a:pt x="0" y="0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199" name="Freeform 183"/>
              <p:cNvSpPr/>
              <p:nvPr/>
            </p:nvSpPr>
            <p:spPr bwMode="auto">
              <a:xfrm>
                <a:off x="700520" y="2519998"/>
                <a:ext cx="22225" cy="22225"/>
              </a:xfrm>
              <a:custGeom>
                <a:gdLst>
                  <a:gd name="T0" fmla="*/ 1 w 6"/>
                  <a:gd name="T1" fmla="*/ 6 h 6"/>
                  <a:gd name="T2" fmla="*/ 6 w 6"/>
                  <a:gd name="T3" fmla="*/ 0 h 6"/>
                  <a:gd name="T4" fmla="*/ 1 w 6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1" y="6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0" name="Freeform 184"/>
              <p:cNvSpPr/>
              <p:nvPr/>
            </p:nvSpPr>
            <p:spPr bwMode="auto">
              <a:xfrm>
                <a:off x="144895" y="2519998"/>
                <a:ext cx="11113" cy="4762"/>
              </a:xfrm>
              <a:custGeom>
                <a:gdLst>
                  <a:gd name="T0" fmla="*/ 7 w 7"/>
                  <a:gd name="T1" fmla="*/ 0 h 3"/>
                  <a:gd name="T2" fmla="*/ 0 w 7"/>
                  <a:gd name="T3" fmla="*/ 0 h 3"/>
                  <a:gd name="T4" fmla="*/ 7 w 7"/>
                  <a:gd name="T5" fmla="*/ 3 h 3"/>
                  <a:gd name="T6" fmla="*/ 7 w 7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0" y="0"/>
                    </a:lnTo>
                    <a:lnTo>
                      <a:pt x="7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1" name="Freeform 185"/>
              <p:cNvSpPr/>
              <p:nvPr/>
            </p:nvSpPr>
            <p:spPr bwMode="auto">
              <a:xfrm>
                <a:off x="213158" y="2513648"/>
                <a:ext cx="71438" cy="55562"/>
              </a:xfrm>
              <a:custGeom>
                <a:gdLst>
                  <a:gd name="T0" fmla="*/ 3 w 19"/>
                  <a:gd name="T1" fmla="*/ 2 h 15"/>
                  <a:gd name="T2" fmla="*/ 5 w 19"/>
                  <a:gd name="T3" fmla="*/ 9 h 15"/>
                  <a:gd name="T4" fmla="*/ 18 w 19"/>
                  <a:gd name="T5" fmla="*/ 10 h 15"/>
                  <a:gd name="T6" fmla="*/ 3 w 19"/>
                  <a:gd name="T7" fmla="*/ 2 h 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5">
                    <a:moveTo>
                      <a:pt x="3" y="2"/>
                    </a:moveTo>
                    <a:cubicBezTo>
                      <a:pt x="0" y="6"/>
                      <a:pt x="7" y="5"/>
                      <a:pt x="5" y="9"/>
                    </a:cubicBezTo>
                    <a:cubicBezTo>
                      <a:pt x="9" y="10"/>
                      <a:pt x="15" y="15"/>
                      <a:pt x="18" y="10"/>
                    </a:cubicBezTo>
                    <a:cubicBezTo>
                      <a:pt x="19" y="0"/>
                      <a:pt x="9" y="7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2" name="Freeform 186"/>
              <p:cNvSpPr/>
              <p:nvPr/>
            </p:nvSpPr>
            <p:spPr bwMode="auto">
              <a:xfrm>
                <a:off x="1210108" y="2524760"/>
                <a:ext cx="11113" cy="17462"/>
              </a:xfrm>
              <a:custGeom>
                <a:gdLst>
                  <a:gd name="T0" fmla="*/ 1 w 3"/>
                  <a:gd name="T1" fmla="*/ 0 h 5"/>
                  <a:gd name="T2" fmla="*/ 0 w 3"/>
                  <a:gd name="T3" fmla="*/ 0 h 5"/>
                  <a:gd name="T4" fmla="*/ 0 w 3"/>
                  <a:gd name="T5" fmla="*/ 5 h 5"/>
                  <a:gd name="T6" fmla="*/ 1 w 3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3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3" name="Freeform 187"/>
              <p:cNvSpPr/>
              <p:nvPr/>
            </p:nvSpPr>
            <p:spPr bwMode="auto">
              <a:xfrm>
                <a:off x="-180542" y="2524760"/>
                <a:ext cx="11113" cy="17462"/>
              </a:xfrm>
              <a:custGeom>
                <a:gdLst>
                  <a:gd name="T0" fmla="*/ 0 w 3"/>
                  <a:gd name="T1" fmla="*/ 1 h 5"/>
                  <a:gd name="T2" fmla="*/ 0 w 3"/>
                  <a:gd name="T3" fmla="*/ 5 h 5"/>
                  <a:gd name="T4" fmla="*/ 3 w 3"/>
                  <a:gd name="T5" fmla="*/ 5 h 5"/>
                  <a:gd name="T6" fmla="*/ 3 w 3"/>
                  <a:gd name="T7" fmla="*/ 4 h 5"/>
                  <a:gd name="T8" fmla="*/ 0 w 3"/>
                  <a:gd name="T9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4" name="Freeform 188"/>
              <p:cNvSpPr/>
              <p:nvPr/>
            </p:nvSpPr>
            <p:spPr bwMode="auto">
              <a:xfrm>
                <a:off x="656070" y="2527935"/>
                <a:ext cx="47625" cy="44450"/>
              </a:xfrm>
              <a:custGeom>
                <a:gdLst>
                  <a:gd name="T0" fmla="*/ 6 w 13"/>
                  <a:gd name="T1" fmla="*/ 12 h 12"/>
                  <a:gd name="T2" fmla="*/ 7 w 13"/>
                  <a:gd name="T3" fmla="*/ 11 h 12"/>
                  <a:gd name="T4" fmla="*/ 5 w 13"/>
                  <a:gd name="T5" fmla="*/ 9 h 12"/>
                  <a:gd name="T6" fmla="*/ 7 w 13"/>
                  <a:gd name="T7" fmla="*/ 6 h 12"/>
                  <a:gd name="T8" fmla="*/ 10 w 13"/>
                  <a:gd name="T9" fmla="*/ 0 h 12"/>
                  <a:gd name="T10" fmla="*/ 4 w 13"/>
                  <a:gd name="T11" fmla="*/ 3 h 12"/>
                  <a:gd name="T12" fmla="*/ 6 w 13"/>
                  <a:gd name="T13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6" y="10"/>
                      <a:pt x="5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8"/>
                      <a:pt x="8" y="3"/>
                      <a:pt x="1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5"/>
                      <a:pt x="0" y="11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5" name="Freeform 189"/>
              <p:cNvSpPr/>
              <p:nvPr/>
            </p:nvSpPr>
            <p:spPr bwMode="auto">
              <a:xfrm>
                <a:off x="17895" y="2531110"/>
                <a:ext cx="14288" cy="11112"/>
              </a:xfrm>
              <a:custGeom>
                <a:gdLst>
                  <a:gd name="T0" fmla="*/ 1 w 4"/>
                  <a:gd name="T1" fmla="*/ 3 h 3"/>
                  <a:gd name="T2" fmla="*/ 4 w 4"/>
                  <a:gd name="T3" fmla="*/ 3 h 3"/>
                  <a:gd name="T4" fmla="*/ 4 w 4"/>
                  <a:gd name="T5" fmla="*/ 2 h 3"/>
                  <a:gd name="T6" fmla="*/ 1 w 4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6" name="Freeform 190"/>
              <p:cNvSpPr/>
              <p:nvPr/>
            </p:nvSpPr>
            <p:spPr bwMode="auto">
              <a:xfrm>
                <a:off x="303645" y="2531110"/>
                <a:ext cx="22225" cy="19050"/>
              </a:xfrm>
              <a:custGeom>
                <a:gdLst>
                  <a:gd name="T0" fmla="*/ 2 w 6"/>
                  <a:gd name="T1" fmla="*/ 4 h 5"/>
                  <a:gd name="T2" fmla="*/ 6 w 6"/>
                  <a:gd name="T3" fmla="*/ 3 h 5"/>
                  <a:gd name="T4" fmla="*/ 2 w 6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3" y="4"/>
                      <a:pt x="5" y="5"/>
                      <a:pt x="6" y="3"/>
                    </a:cubicBezTo>
                    <a:cubicBezTo>
                      <a:pt x="5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7" name="Freeform 191"/>
              <p:cNvSpPr/>
              <p:nvPr/>
            </p:nvSpPr>
            <p:spPr bwMode="auto">
              <a:xfrm>
                <a:off x="438583" y="2539048"/>
                <a:ext cx="52388" cy="19050"/>
              </a:xfrm>
              <a:custGeom>
                <a:gdLst>
                  <a:gd name="T0" fmla="*/ 14 w 14"/>
                  <a:gd name="T1" fmla="*/ 1 h 5"/>
                  <a:gd name="T2" fmla="*/ 0 w 14"/>
                  <a:gd name="T3" fmla="*/ 2 h 5"/>
                  <a:gd name="T4" fmla="*/ 14 w 14"/>
                  <a:gd name="T5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9" y="0"/>
                      <a:pt x="6" y="1"/>
                      <a:pt x="0" y="2"/>
                    </a:cubicBezTo>
                    <a:cubicBezTo>
                      <a:pt x="7" y="5"/>
                      <a:pt x="7" y="1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8" name="Freeform 192"/>
              <p:cNvSpPr/>
              <p:nvPr/>
            </p:nvSpPr>
            <p:spPr bwMode="auto">
              <a:xfrm>
                <a:off x="497320" y="2542223"/>
                <a:ext cx="26988" cy="34925"/>
              </a:xfrm>
              <a:custGeom>
                <a:gdLst>
                  <a:gd name="T0" fmla="*/ 4 w 7"/>
                  <a:gd name="T1" fmla="*/ 0 h 9"/>
                  <a:gd name="T2" fmla="*/ 0 w 7"/>
                  <a:gd name="T3" fmla="*/ 6 h 9"/>
                  <a:gd name="T4" fmla="*/ 7 w 7"/>
                  <a:gd name="T5" fmla="*/ 6 h 9"/>
                  <a:gd name="T6" fmla="*/ 4 w 7"/>
                  <a:gd name="T7" fmla="*/ 4 h 9"/>
                  <a:gd name="T8" fmla="*/ 7 w 7"/>
                  <a:gd name="T9" fmla="*/ 0 h 9"/>
                  <a:gd name="T10" fmla="*/ 4 w 7"/>
                  <a:gd name="T11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cubicBezTo>
                      <a:pt x="1" y="0"/>
                      <a:pt x="0" y="3"/>
                      <a:pt x="0" y="6"/>
                    </a:cubicBezTo>
                    <a:cubicBezTo>
                      <a:pt x="0" y="9"/>
                      <a:pt x="5" y="7"/>
                      <a:pt x="7" y="6"/>
                    </a:cubicBezTo>
                    <a:cubicBezTo>
                      <a:pt x="7" y="5"/>
                      <a:pt x="5" y="5"/>
                      <a:pt x="4" y="4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09" name="Freeform 193"/>
              <p:cNvSpPr/>
              <p:nvPr/>
            </p:nvSpPr>
            <p:spPr bwMode="auto">
              <a:xfrm>
                <a:off x="392545" y="2542223"/>
                <a:ext cx="33338" cy="23812"/>
              </a:xfrm>
              <a:custGeom>
                <a:gdLst>
                  <a:gd name="T0" fmla="*/ 9 w 9"/>
                  <a:gd name="T1" fmla="*/ 1 h 6"/>
                  <a:gd name="T2" fmla="*/ 0 w 9"/>
                  <a:gd name="T3" fmla="*/ 0 h 6"/>
                  <a:gd name="T4" fmla="*/ 9 w 9"/>
                  <a:gd name="T5" fmla="*/ 1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9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6"/>
                      <a:pt x="5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0" name="Freeform 194"/>
              <p:cNvSpPr/>
              <p:nvPr/>
            </p:nvSpPr>
            <p:spPr bwMode="auto">
              <a:xfrm>
                <a:off x="610033" y="2542223"/>
                <a:ext cx="19050" cy="19050"/>
              </a:xfrm>
              <a:custGeom>
                <a:gdLst>
                  <a:gd name="T0" fmla="*/ 1 w 5"/>
                  <a:gd name="T1" fmla="*/ 5 h 5"/>
                  <a:gd name="T2" fmla="*/ 5 w 5"/>
                  <a:gd name="T3" fmla="*/ 5 h 5"/>
                  <a:gd name="T4" fmla="*/ 5 w 5"/>
                  <a:gd name="T5" fmla="*/ 2 h 5"/>
                  <a:gd name="T6" fmla="*/ 1 w 5"/>
                  <a:gd name="T7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0" y="2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1" name="Freeform 195"/>
              <p:cNvSpPr/>
              <p:nvPr/>
            </p:nvSpPr>
            <p:spPr bwMode="auto">
              <a:xfrm>
                <a:off x="67108" y="2550160"/>
                <a:ext cx="19050" cy="7937"/>
              </a:xfrm>
              <a:custGeom>
                <a:gdLst>
                  <a:gd name="T0" fmla="*/ 0 w 5"/>
                  <a:gd name="T1" fmla="*/ 2 h 2"/>
                  <a:gd name="T2" fmla="*/ 5 w 5"/>
                  <a:gd name="T3" fmla="*/ 2 h 2"/>
                  <a:gd name="T4" fmla="*/ 0 w 5"/>
                  <a:gd name="T5" fmla="*/ 0 h 2"/>
                  <a:gd name="T6" fmla="*/ 0 w 5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2" y="1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2" name="Freeform 196"/>
              <p:cNvSpPr/>
              <p:nvPr/>
            </p:nvSpPr>
            <p:spPr bwMode="auto">
              <a:xfrm>
                <a:off x="152833" y="2569210"/>
                <a:ext cx="55563" cy="41275"/>
              </a:xfrm>
              <a:custGeom>
                <a:gdLst>
                  <a:gd name="T0" fmla="*/ 15 w 15"/>
                  <a:gd name="T1" fmla="*/ 8 h 11"/>
                  <a:gd name="T2" fmla="*/ 0 w 15"/>
                  <a:gd name="T3" fmla="*/ 4 h 11"/>
                  <a:gd name="T4" fmla="*/ 2 w 15"/>
                  <a:gd name="T5" fmla="*/ 4 h 11"/>
                  <a:gd name="T6" fmla="*/ 15 w 15"/>
                  <a:gd name="T7" fmla="*/ 8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5" y="8"/>
                    </a:moveTo>
                    <a:cubicBezTo>
                      <a:pt x="12" y="0"/>
                      <a:pt x="6" y="3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5" y="5"/>
                      <a:pt x="12" y="11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3" name="Freeform 197"/>
              <p:cNvSpPr/>
              <p:nvPr/>
            </p:nvSpPr>
            <p:spPr bwMode="auto">
              <a:xfrm>
                <a:off x="130608" y="2577148"/>
                <a:ext cx="22225" cy="6350"/>
              </a:xfrm>
              <a:custGeom>
                <a:gdLst>
                  <a:gd name="T0" fmla="*/ 6 w 6"/>
                  <a:gd name="T1" fmla="*/ 2 h 2"/>
                  <a:gd name="T2" fmla="*/ 0 w 6"/>
                  <a:gd name="T3" fmla="*/ 0 h 2"/>
                  <a:gd name="T4" fmla="*/ 6 w 6"/>
                  <a:gd name="T5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6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4" name="Freeform 198"/>
              <p:cNvSpPr/>
              <p:nvPr/>
            </p:nvSpPr>
            <p:spPr bwMode="auto">
              <a:xfrm>
                <a:off x="1130733" y="2580323"/>
                <a:ext cx="4763" cy="15875"/>
              </a:xfrm>
              <a:custGeom>
                <a:gdLst>
                  <a:gd name="T0" fmla="*/ 3 w 3"/>
                  <a:gd name="T1" fmla="*/ 10 h 10"/>
                  <a:gd name="T2" fmla="*/ 3 w 3"/>
                  <a:gd name="T3" fmla="*/ 2 h 10"/>
                  <a:gd name="T4" fmla="*/ 0 w 3"/>
                  <a:gd name="T5" fmla="*/ 0 h 10"/>
                  <a:gd name="T6" fmla="*/ 3 w 3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5" name="Freeform 199"/>
              <p:cNvSpPr/>
              <p:nvPr/>
            </p:nvSpPr>
            <p:spPr bwMode="auto">
              <a:xfrm>
                <a:off x="565583" y="2583498"/>
                <a:ext cx="7938" cy="4762"/>
              </a:xfrm>
              <a:custGeom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6" name="Freeform 200"/>
              <p:cNvSpPr/>
              <p:nvPr/>
            </p:nvSpPr>
            <p:spPr bwMode="auto">
              <a:xfrm>
                <a:off x="254433" y="2602548"/>
                <a:ext cx="14288" cy="11112"/>
              </a:xfrm>
              <a:custGeom>
                <a:gdLst>
                  <a:gd name="T0" fmla="*/ 0 w 4"/>
                  <a:gd name="T1" fmla="*/ 1 h 3"/>
                  <a:gd name="T2" fmla="*/ 4 w 4"/>
                  <a:gd name="T3" fmla="*/ 1 h 3"/>
                  <a:gd name="T4" fmla="*/ 0 w 4"/>
                  <a:gd name="T5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3"/>
                      <a:pt x="3" y="3"/>
                      <a:pt x="4" y="1"/>
                    </a:cubicBezTo>
                    <a:cubicBezTo>
                      <a:pt x="4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7" name="Freeform 201"/>
              <p:cNvSpPr/>
              <p:nvPr/>
            </p:nvSpPr>
            <p:spPr bwMode="auto">
              <a:xfrm>
                <a:off x="295708" y="2607310"/>
                <a:ext cx="19050" cy="11112"/>
              </a:xfrm>
              <a:custGeom>
                <a:gdLst>
                  <a:gd name="T0" fmla="*/ 1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1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4" y="3"/>
                    </a:cubicBezTo>
                    <a:cubicBezTo>
                      <a:pt x="5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8" name="Freeform 202"/>
              <p:cNvSpPr/>
              <p:nvPr/>
            </p:nvSpPr>
            <p:spPr bwMode="auto">
              <a:xfrm>
                <a:off x="314758" y="2607310"/>
                <a:ext cx="14288" cy="14287"/>
              </a:xfrm>
              <a:custGeom>
                <a:gdLst>
                  <a:gd name="T0" fmla="*/ 2 w 4"/>
                  <a:gd name="T1" fmla="*/ 4 h 4"/>
                  <a:gd name="T2" fmla="*/ 4 w 4"/>
                  <a:gd name="T3" fmla="*/ 3 h 4"/>
                  <a:gd name="T4" fmla="*/ 0 w 4"/>
                  <a:gd name="T5" fmla="*/ 0 h 4"/>
                  <a:gd name="T6" fmla="*/ 2 w 4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2" y="1"/>
                      <a:pt x="2" y="0"/>
                      <a:pt x="0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19" name="Freeform 203"/>
              <p:cNvSpPr/>
              <p:nvPr/>
            </p:nvSpPr>
            <p:spPr bwMode="auto">
              <a:xfrm>
                <a:off x="373495" y="2607310"/>
                <a:ext cx="30163" cy="17462"/>
              </a:xfrm>
              <a:custGeom>
                <a:gdLst>
                  <a:gd name="T0" fmla="*/ 8 w 8"/>
                  <a:gd name="T1" fmla="*/ 5 h 5"/>
                  <a:gd name="T2" fmla="*/ 6 w 8"/>
                  <a:gd name="T3" fmla="*/ 0 h 5"/>
                  <a:gd name="T4" fmla="*/ 7 w 8"/>
                  <a:gd name="T5" fmla="*/ 3 h 5"/>
                  <a:gd name="T6" fmla="*/ 0 w 8"/>
                  <a:gd name="T7" fmla="*/ 5 h 5"/>
                  <a:gd name="T8" fmla="*/ 8 w 8"/>
                  <a:gd name="T9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8" y="2"/>
                      <a:pt x="7" y="0"/>
                      <a:pt x="6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20" name="Rectangle 204"/>
              <p:cNvSpPr>
                <a:spLocks noChangeArrowheads="1"/>
              </p:cNvSpPr>
              <p:nvPr/>
            </p:nvSpPr>
            <p:spPr bwMode="auto">
              <a:xfrm>
                <a:off x="805295" y="2635885"/>
                <a:ext cx="31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</p:grpSp>
        <p:sp>
          <p:nvSpPr>
            <p:cNvPr id="221" name="矩形 220"/>
            <p:cNvSpPr/>
            <p:nvPr/>
          </p:nvSpPr>
          <p:spPr>
            <a:xfrm>
              <a:off x="1977364" y="1717082"/>
              <a:ext cx="73609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spc="3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壹</a:t>
              </a:r>
              <a:endParaRPr lang="zh-CN" altLang="en-US" sz="40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sp>
        <p:nvSpPr>
          <p:cNvPr id="223" name="文本框 222"/>
          <p:cNvSpPr txBox="1"/>
          <p:nvPr/>
        </p:nvSpPr>
        <p:spPr>
          <a:xfrm rot="16200000">
            <a:off x="2148205" y="3348990"/>
            <a:ext cx="662305" cy="15182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固定句型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59019" y="1717082"/>
            <a:ext cx="822115" cy="786263"/>
            <a:chOff x="4459019" y="1717082"/>
            <a:chExt cx="822115" cy="786263"/>
          </a:xfrm>
        </p:grpSpPr>
        <p:grpSp>
          <p:nvGrpSpPr>
            <p:cNvPr id="224" name="组合 223"/>
            <p:cNvGrpSpPr/>
            <p:nvPr/>
          </p:nvGrpSpPr>
          <p:grpSpPr>
            <a:xfrm>
              <a:off x="4459019" y="1760622"/>
              <a:ext cx="781787" cy="742723"/>
              <a:chOff x="-683780" y="421323"/>
              <a:chExt cx="2414588" cy="2293938"/>
            </a:xfrm>
            <a:solidFill>
              <a:srgbClr val="C00000"/>
            </a:solidFill>
          </p:grpSpPr>
          <p:sp>
            <p:nvSpPr>
              <p:cNvPr id="225" name="Freeform 7"/>
              <p:cNvSpPr/>
              <p:nvPr/>
            </p:nvSpPr>
            <p:spPr bwMode="auto">
              <a:xfrm>
                <a:off x="314758" y="421323"/>
                <a:ext cx="152400" cy="33337"/>
              </a:xfrm>
              <a:custGeom>
                <a:gdLst>
                  <a:gd name="T0" fmla="*/ 27 w 41"/>
                  <a:gd name="T1" fmla="*/ 5 h 9"/>
                  <a:gd name="T2" fmla="*/ 41 w 41"/>
                  <a:gd name="T3" fmla="*/ 1 h 9"/>
                  <a:gd name="T4" fmla="*/ 33 w 41"/>
                  <a:gd name="T5" fmla="*/ 0 h 9"/>
                  <a:gd name="T6" fmla="*/ 0 w 41"/>
                  <a:gd name="T7" fmla="*/ 9 h 9"/>
                  <a:gd name="T8" fmla="*/ 27 w 41"/>
                  <a:gd name="T9" fmla="*/ 5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9">
                    <a:moveTo>
                      <a:pt x="27" y="5"/>
                    </a:moveTo>
                    <a:cubicBezTo>
                      <a:pt x="32" y="2"/>
                      <a:pt x="41" y="9"/>
                      <a:pt x="41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2" y="2"/>
                      <a:pt x="8" y="3"/>
                      <a:pt x="0" y="9"/>
                    </a:cubicBezTo>
                    <a:cubicBezTo>
                      <a:pt x="9" y="9"/>
                      <a:pt x="19" y="9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26" name="Freeform 8"/>
              <p:cNvSpPr/>
              <p:nvPr/>
            </p:nvSpPr>
            <p:spPr bwMode="auto">
              <a:xfrm>
                <a:off x="711633" y="446723"/>
                <a:ext cx="33338" cy="15875"/>
              </a:xfrm>
              <a:custGeom>
                <a:gdLst>
                  <a:gd name="T0" fmla="*/ 9 w 9"/>
                  <a:gd name="T1" fmla="*/ 2 h 4"/>
                  <a:gd name="T2" fmla="*/ 1 w 9"/>
                  <a:gd name="T3" fmla="*/ 0 h 4"/>
                  <a:gd name="T4" fmla="*/ 9 w 9"/>
                  <a:gd name="T5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9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4"/>
                      <a:pt x="6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27" name="Freeform 9"/>
              <p:cNvSpPr/>
              <p:nvPr/>
            </p:nvSpPr>
            <p:spPr bwMode="auto">
              <a:xfrm>
                <a:off x="752908" y="454660"/>
                <a:ext cx="55563" cy="19050"/>
              </a:xfrm>
              <a:custGeom>
                <a:gdLst>
                  <a:gd name="T0" fmla="*/ 15 w 15"/>
                  <a:gd name="T1" fmla="*/ 4 h 5"/>
                  <a:gd name="T2" fmla="*/ 0 w 15"/>
                  <a:gd name="T3" fmla="*/ 1 h 5"/>
                  <a:gd name="T4" fmla="*/ 15 w 15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cubicBezTo>
                      <a:pt x="11" y="0"/>
                      <a:pt x="5" y="2"/>
                      <a:pt x="0" y="1"/>
                    </a:cubicBezTo>
                    <a:cubicBezTo>
                      <a:pt x="4" y="2"/>
                      <a:pt x="10" y="5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28" name="Freeform 10"/>
              <p:cNvSpPr/>
              <p:nvPr/>
            </p:nvSpPr>
            <p:spPr bwMode="auto">
              <a:xfrm>
                <a:off x="824345" y="468948"/>
                <a:ext cx="7938" cy="4762"/>
              </a:xfrm>
              <a:custGeom>
                <a:gdLst>
                  <a:gd name="T0" fmla="*/ 2 w 5"/>
                  <a:gd name="T1" fmla="*/ 0 h 3"/>
                  <a:gd name="T2" fmla="*/ 0 w 5"/>
                  <a:gd name="T3" fmla="*/ 3 h 3"/>
                  <a:gd name="T4" fmla="*/ 5 w 5"/>
                  <a:gd name="T5" fmla="*/ 3 h 3"/>
                  <a:gd name="T6" fmla="*/ 2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0" y="3"/>
                    </a:lnTo>
                    <a:lnTo>
                      <a:pt x="5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29" name="Freeform 11"/>
              <p:cNvSpPr/>
              <p:nvPr/>
            </p:nvSpPr>
            <p:spPr bwMode="auto">
              <a:xfrm>
                <a:off x="854508" y="473710"/>
                <a:ext cx="44450" cy="22225"/>
              </a:xfrm>
              <a:custGeom>
                <a:gdLst>
                  <a:gd name="T0" fmla="*/ 12 w 12"/>
                  <a:gd name="T1" fmla="*/ 5 h 6"/>
                  <a:gd name="T2" fmla="*/ 0 w 12"/>
                  <a:gd name="T3" fmla="*/ 2 h 6"/>
                  <a:gd name="T4" fmla="*/ 12 w 12"/>
                  <a:gd name="T5" fmla="*/ 5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6">
                    <a:moveTo>
                      <a:pt x="12" y="5"/>
                    </a:moveTo>
                    <a:cubicBezTo>
                      <a:pt x="7" y="5"/>
                      <a:pt x="5" y="0"/>
                      <a:pt x="0" y="2"/>
                    </a:cubicBezTo>
                    <a:cubicBezTo>
                      <a:pt x="2" y="4"/>
                      <a:pt x="7" y="6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0" name="Freeform 12"/>
              <p:cNvSpPr/>
              <p:nvPr/>
            </p:nvSpPr>
            <p:spPr bwMode="auto">
              <a:xfrm>
                <a:off x="535420" y="499110"/>
                <a:ext cx="19050" cy="19050"/>
              </a:xfrm>
              <a:custGeom>
                <a:gdLst>
                  <a:gd name="T0" fmla="*/ 4 w 5"/>
                  <a:gd name="T1" fmla="*/ 0 h 5"/>
                  <a:gd name="T2" fmla="*/ 0 w 5"/>
                  <a:gd name="T3" fmla="*/ 3 h 5"/>
                  <a:gd name="T4" fmla="*/ 2 w 5"/>
                  <a:gd name="T5" fmla="*/ 3 h 5"/>
                  <a:gd name="T6" fmla="*/ 4 w 5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5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1" name="Freeform 13"/>
              <p:cNvSpPr/>
              <p:nvPr/>
            </p:nvSpPr>
            <p:spPr bwMode="auto">
              <a:xfrm>
                <a:off x="467158" y="499110"/>
                <a:ext cx="15875" cy="4762"/>
              </a:xfrm>
              <a:custGeom>
                <a:gdLst>
                  <a:gd name="T0" fmla="*/ 10 w 10"/>
                  <a:gd name="T1" fmla="*/ 3 h 3"/>
                  <a:gd name="T2" fmla="*/ 10 w 10"/>
                  <a:gd name="T3" fmla="*/ 0 h 3"/>
                  <a:gd name="T4" fmla="*/ 0 w 10"/>
                  <a:gd name="T5" fmla="*/ 0 h 3"/>
                  <a:gd name="T6" fmla="*/ 10 w 10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10" y="3"/>
                    </a:moveTo>
                    <a:lnTo>
                      <a:pt x="10" y="0"/>
                    </a:lnTo>
                    <a:lnTo>
                      <a:pt x="0" y="0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2" name="Freeform 14"/>
              <p:cNvSpPr/>
              <p:nvPr/>
            </p:nvSpPr>
            <p:spPr bwMode="auto">
              <a:xfrm>
                <a:off x="595745" y="499110"/>
                <a:ext cx="6350" cy="7937"/>
              </a:xfrm>
              <a:custGeom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1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3" name="Freeform 15"/>
              <p:cNvSpPr/>
              <p:nvPr/>
            </p:nvSpPr>
            <p:spPr bwMode="auto">
              <a:xfrm>
                <a:off x="309995" y="503873"/>
                <a:ext cx="41275" cy="30162"/>
              </a:xfrm>
              <a:custGeom>
                <a:gdLst>
                  <a:gd name="T0" fmla="*/ 5 w 11"/>
                  <a:gd name="T1" fmla="*/ 8 h 8"/>
                  <a:gd name="T2" fmla="*/ 7 w 11"/>
                  <a:gd name="T3" fmla="*/ 8 h 8"/>
                  <a:gd name="T4" fmla="*/ 7 w 11"/>
                  <a:gd name="T5" fmla="*/ 7 h 8"/>
                  <a:gd name="T6" fmla="*/ 9 w 11"/>
                  <a:gd name="T7" fmla="*/ 0 h 8"/>
                  <a:gd name="T8" fmla="*/ 0 w 11"/>
                  <a:gd name="T9" fmla="*/ 5 h 8"/>
                  <a:gd name="T10" fmla="*/ 7 w 11"/>
                  <a:gd name="T11" fmla="*/ 5 h 8"/>
                  <a:gd name="T12" fmla="*/ 5 w 11"/>
                  <a:gd name="T13" fmla="*/ 8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5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5"/>
                      <a:pt x="11" y="2"/>
                      <a:pt x="9" y="0"/>
                    </a:cubicBezTo>
                    <a:cubicBezTo>
                      <a:pt x="5" y="0"/>
                      <a:pt x="1" y="0"/>
                      <a:pt x="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4" name="Freeform 16"/>
              <p:cNvSpPr/>
              <p:nvPr/>
            </p:nvSpPr>
            <p:spPr bwMode="auto">
              <a:xfrm>
                <a:off x="389370" y="503873"/>
                <a:ext cx="14288" cy="14287"/>
              </a:xfrm>
              <a:custGeom>
                <a:gdLst>
                  <a:gd name="T0" fmla="*/ 0 w 4"/>
                  <a:gd name="T1" fmla="*/ 3 h 4"/>
                  <a:gd name="T2" fmla="*/ 4 w 4"/>
                  <a:gd name="T3" fmla="*/ 2 h 4"/>
                  <a:gd name="T4" fmla="*/ 3 w 4"/>
                  <a:gd name="T5" fmla="*/ 0 h 4"/>
                  <a:gd name="T6" fmla="*/ 0 w 4"/>
                  <a:gd name="T7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1" y="2"/>
                      <a:pt x="3" y="4"/>
                      <a:pt x="4" y="2"/>
                    </a:cubicBezTo>
                    <a:cubicBezTo>
                      <a:pt x="4" y="1"/>
                      <a:pt x="3" y="1"/>
                      <a:pt x="3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5" name="Freeform 17"/>
              <p:cNvSpPr/>
              <p:nvPr/>
            </p:nvSpPr>
            <p:spPr bwMode="auto">
              <a:xfrm>
                <a:off x="651308" y="503873"/>
                <a:ext cx="19050" cy="17462"/>
              </a:xfrm>
              <a:custGeom>
                <a:gdLst>
                  <a:gd name="T0" fmla="*/ 5 w 5"/>
                  <a:gd name="T1" fmla="*/ 2 h 5"/>
                  <a:gd name="T2" fmla="*/ 0 w 5"/>
                  <a:gd name="T3" fmla="*/ 3 h 5"/>
                  <a:gd name="T4" fmla="*/ 5 w 5"/>
                  <a:gd name="T5" fmla="*/ 2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4" y="1"/>
                      <a:pt x="0" y="0"/>
                      <a:pt x="0" y="3"/>
                    </a:cubicBezTo>
                    <a:cubicBezTo>
                      <a:pt x="2" y="5"/>
                      <a:pt x="4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6" name="Freeform 18"/>
              <p:cNvSpPr/>
              <p:nvPr/>
            </p:nvSpPr>
            <p:spPr bwMode="auto">
              <a:xfrm>
                <a:off x="356033" y="507048"/>
                <a:ext cx="14288" cy="7937"/>
              </a:xfrm>
              <a:custGeom>
                <a:gdLst>
                  <a:gd name="T0" fmla="*/ 0 w 4"/>
                  <a:gd name="T1" fmla="*/ 2 h 2"/>
                  <a:gd name="T2" fmla="*/ 4 w 4"/>
                  <a:gd name="T3" fmla="*/ 2 h 2"/>
                  <a:gd name="T4" fmla="*/ 4 w 4"/>
                  <a:gd name="T5" fmla="*/ 1 h 2"/>
                  <a:gd name="T6" fmla="*/ 0 w 4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7" name="Freeform 19"/>
              <p:cNvSpPr/>
              <p:nvPr/>
            </p:nvSpPr>
            <p:spPr bwMode="auto">
              <a:xfrm>
                <a:off x="689408" y="510223"/>
                <a:ext cx="47625" cy="23812"/>
              </a:xfrm>
              <a:custGeom>
                <a:gdLst>
                  <a:gd name="T0" fmla="*/ 13 w 13"/>
                  <a:gd name="T1" fmla="*/ 3 h 6"/>
                  <a:gd name="T2" fmla="*/ 9 w 13"/>
                  <a:gd name="T3" fmla="*/ 0 h 6"/>
                  <a:gd name="T4" fmla="*/ 0 w 13"/>
                  <a:gd name="T5" fmla="*/ 1 h 6"/>
                  <a:gd name="T6" fmla="*/ 13 w 13"/>
                  <a:gd name="T7" fmla="*/ 3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">
                    <a:moveTo>
                      <a:pt x="13" y="3"/>
                    </a:moveTo>
                    <a:cubicBezTo>
                      <a:pt x="12" y="0"/>
                      <a:pt x="9" y="3"/>
                      <a:pt x="9" y="0"/>
                    </a:cubicBezTo>
                    <a:cubicBezTo>
                      <a:pt x="6" y="3"/>
                      <a:pt x="3" y="0"/>
                      <a:pt x="0" y="1"/>
                    </a:cubicBezTo>
                    <a:cubicBezTo>
                      <a:pt x="4" y="6"/>
                      <a:pt x="10" y="1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8" name="Freeform 20"/>
              <p:cNvSpPr/>
              <p:nvPr/>
            </p:nvSpPr>
            <p:spPr bwMode="auto">
              <a:xfrm>
                <a:off x="249670" y="518160"/>
                <a:ext cx="49213" cy="33337"/>
              </a:xfrm>
              <a:custGeom>
                <a:gdLst>
                  <a:gd name="T0" fmla="*/ 4 w 13"/>
                  <a:gd name="T1" fmla="*/ 7 h 9"/>
                  <a:gd name="T2" fmla="*/ 5 w 13"/>
                  <a:gd name="T3" fmla="*/ 4 h 9"/>
                  <a:gd name="T4" fmla="*/ 6 w 13"/>
                  <a:gd name="T5" fmla="*/ 9 h 9"/>
                  <a:gd name="T6" fmla="*/ 10 w 13"/>
                  <a:gd name="T7" fmla="*/ 7 h 9"/>
                  <a:gd name="T8" fmla="*/ 7 w 13"/>
                  <a:gd name="T9" fmla="*/ 5 h 9"/>
                  <a:gd name="T10" fmla="*/ 10 w 13"/>
                  <a:gd name="T11" fmla="*/ 3 h 9"/>
                  <a:gd name="T12" fmla="*/ 12 w 13"/>
                  <a:gd name="T13" fmla="*/ 0 h 9"/>
                  <a:gd name="T14" fmla="*/ 2 w 13"/>
                  <a:gd name="T15" fmla="*/ 7 h 9"/>
                  <a:gd name="T16" fmla="*/ 4 w 13"/>
                  <a:gd name="T17" fmla="*/ 7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4" y="7"/>
                    </a:moveTo>
                    <a:cubicBezTo>
                      <a:pt x="4" y="6"/>
                      <a:pt x="4" y="4"/>
                      <a:pt x="5" y="4"/>
                    </a:cubicBezTo>
                    <a:cubicBezTo>
                      <a:pt x="9" y="5"/>
                      <a:pt x="3" y="7"/>
                      <a:pt x="6" y="9"/>
                    </a:cubicBezTo>
                    <a:cubicBezTo>
                      <a:pt x="8" y="9"/>
                      <a:pt x="9" y="8"/>
                      <a:pt x="10" y="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3"/>
                      <a:pt x="10" y="3"/>
                    </a:cubicBezTo>
                    <a:cubicBezTo>
                      <a:pt x="11" y="2"/>
                      <a:pt x="13" y="2"/>
                      <a:pt x="12" y="0"/>
                    </a:cubicBezTo>
                    <a:cubicBezTo>
                      <a:pt x="9" y="2"/>
                      <a:pt x="0" y="0"/>
                      <a:pt x="2" y="7"/>
                    </a:cubicBez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39" name="Freeform 21"/>
              <p:cNvSpPr/>
              <p:nvPr/>
            </p:nvSpPr>
            <p:spPr bwMode="auto">
              <a:xfrm>
                <a:off x="703695" y="2651760"/>
                <a:ext cx="15875" cy="11112"/>
              </a:xfrm>
              <a:custGeom>
                <a:gdLst>
                  <a:gd name="T0" fmla="*/ 0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1" y="3"/>
                      <a:pt x="2" y="2"/>
                      <a:pt x="4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0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0" name="Freeform 22"/>
              <p:cNvSpPr/>
              <p:nvPr/>
            </p:nvSpPr>
            <p:spPr bwMode="auto">
              <a:xfrm>
                <a:off x="-334530" y="2329498"/>
                <a:ext cx="3175" cy="0"/>
              </a:xfrm>
              <a:custGeom>
                <a:gdLst>
                  <a:gd name="T0" fmla="*/ 1 w 1"/>
                  <a:gd name="T1" fmla="*/ 0 w 1"/>
                  <a:gd name="T2" fmla="*/ 1 w 1"/>
                </a:gdLst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1" name="Freeform 23"/>
              <p:cNvSpPr>
                <a:spLocks noEditPoints="1"/>
              </p:cNvSpPr>
              <p:nvPr/>
            </p:nvSpPr>
            <p:spPr bwMode="auto">
              <a:xfrm>
                <a:off x="-431368" y="507049"/>
                <a:ext cx="2046288" cy="2208212"/>
              </a:xfrm>
              <a:custGeom>
                <a:gdLst>
                  <a:gd name="T0" fmla="*/ 539 w 546"/>
                  <a:gd name="T1" fmla="*/ 312 h 589"/>
                  <a:gd name="T2" fmla="*/ 540 w 546"/>
                  <a:gd name="T3" fmla="*/ 257 h 589"/>
                  <a:gd name="T4" fmla="*/ 530 w 546"/>
                  <a:gd name="T5" fmla="*/ 195 h 589"/>
                  <a:gd name="T6" fmla="*/ 467 w 546"/>
                  <a:gd name="T7" fmla="*/ 99 h 589"/>
                  <a:gd name="T8" fmla="*/ 382 w 546"/>
                  <a:gd name="T9" fmla="*/ 49 h 589"/>
                  <a:gd name="T10" fmla="*/ 344 w 546"/>
                  <a:gd name="T11" fmla="*/ 35 h 589"/>
                  <a:gd name="T12" fmla="*/ 320 w 546"/>
                  <a:gd name="T13" fmla="*/ 24 h 589"/>
                  <a:gd name="T14" fmla="*/ 283 w 546"/>
                  <a:gd name="T15" fmla="*/ 9 h 589"/>
                  <a:gd name="T16" fmla="*/ 254 w 546"/>
                  <a:gd name="T17" fmla="*/ 8 h 589"/>
                  <a:gd name="T18" fmla="*/ 104 w 546"/>
                  <a:gd name="T19" fmla="*/ 55 h 589"/>
                  <a:gd name="T20" fmla="*/ 83 w 546"/>
                  <a:gd name="T21" fmla="*/ 62 h 589"/>
                  <a:gd name="T22" fmla="*/ 70 w 546"/>
                  <a:gd name="T23" fmla="*/ 70 h 589"/>
                  <a:gd name="T24" fmla="*/ 50 w 546"/>
                  <a:gd name="T25" fmla="*/ 85 h 589"/>
                  <a:gd name="T26" fmla="*/ 43 w 546"/>
                  <a:gd name="T27" fmla="*/ 78 h 589"/>
                  <a:gd name="T28" fmla="*/ 38 w 546"/>
                  <a:gd name="T29" fmla="*/ 88 h 589"/>
                  <a:gd name="T30" fmla="*/ 65 w 546"/>
                  <a:gd name="T31" fmla="*/ 78 h 589"/>
                  <a:gd name="T32" fmla="*/ 86 w 546"/>
                  <a:gd name="T33" fmla="*/ 70 h 589"/>
                  <a:gd name="T34" fmla="*/ 35 w 546"/>
                  <a:gd name="T35" fmla="*/ 128 h 589"/>
                  <a:gd name="T36" fmla="*/ 31 w 546"/>
                  <a:gd name="T37" fmla="*/ 156 h 589"/>
                  <a:gd name="T38" fmla="*/ 16 w 546"/>
                  <a:gd name="T39" fmla="*/ 202 h 589"/>
                  <a:gd name="T40" fmla="*/ 3 w 546"/>
                  <a:gd name="T41" fmla="*/ 244 h 589"/>
                  <a:gd name="T42" fmla="*/ 22 w 546"/>
                  <a:gd name="T43" fmla="*/ 233 h 589"/>
                  <a:gd name="T44" fmla="*/ 11 w 546"/>
                  <a:gd name="T45" fmla="*/ 295 h 589"/>
                  <a:gd name="T46" fmla="*/ 42 w 546"/>
                  <a:gd name="T47" fmla="*/ 403 h 589"/>
                  <a:gd name="T48" fmla="*/ 97 w 546"/>
                  <a:gd name="T49" fmla="*/ 465 h 589"/>
                  <a:gd name="T50" fmla="*/ 139 w 546"/>
                  <a:gd name="T51" fmla="*/ 508 h 589"/>
                  <a:gd name="T52" fmla="*/ 202 w 546"/>
                  <a:gd name="T53" fmla="*/ 527 h 589"/>
                  <a:gd name="T54" fmla="*/ 245 w 546"/>
                  <a:gd name="T55" fmla="*/ 528 h 589"/>
                  <a:gd name="T56" fmla="*/ 256 w 546"/>
                  <a:gd name="T57" fmla="*/ 526 h 589"/>
                  <a:gd name="T58" fmla="*/ 268 w 546"/>
                  <a:gd name="T59" fmla="*/ 527 h 589"/>
                  <a:gd name="T60" fmla="*/ 288 w 546"/>
                  <a:gd name="T61" fmla="*/ 526 h 589"/>
                  <a:gd name="T62" fmla="*/ 351 w 546"/>
                  <a:gd name="T63" fmla="*/ 515 h 589"/>
                  <a:gd name="T64" fmla="*/ 350 w 546"/>
                  <a:gd name="T65" fmla="*/ 527 h 589"/>
                  <a:gd name="T66" fmla="*/ 314 w 546"/>
                  <a:gd name="T67" fmla="*/ 546 h 589"/>
                  <a:gd name="T68" fmla="*/ 275 w 546"/>
                  <a:gd name="T69" fmla="*/ 558 h 589"/>
                  <a:gd name="T70" fmla="*/ 245 w 546"/>
                  <a:gd name="T71" fmla="*/ 560 h 589"/>
                  <a:gd name="T72" fmla="*/ 221 w 546"/>
                  <a:gd name="T73" fmla="*/ 568 h 589"/>
                  <a:gd name="T74" fmla="*/ 112 w 546"/>
                  <a:gd name="T75" fmla="*/ 545 h 589"/>
                  <a:gd name="T76" fmla="*/ 62 w 546"/>
                  <a:gd name="T77" fmla="*/ 499 h 589"/>
                  <a:gd name="T78" fmla="*/ 41 w 546"/>
                  <a:gd name="T79" fmla="*/ 484 h 589"/>
                  <a:gd name="T80" fmla="*/ 28 w 546"/>
                  <a:gd name="T81" fmla="*/ 479 h 589"/>
                  <a:gd name="T82" fmla="*/ 30 w 546"/>
                  <a:gd name="T83" fmla="*/ 487 h 589"/>
                  <a:gd name="T84" fmla="*/ 49 w 546"/>
                  <a:gd name="T85" fmla="*/ 504 h 589"/>
                  <a:gd name="T86" fmla="*/ 66 w 546"/>
                  <a:gd name="T87" fmla="*/ 517 h 589"/>
                  <a:gd name="T88" fmla="*/ 92 w 546"/>
                  <a:gd name="T89" fmla="*/ 551 h 589"/>
                  <a:gd name="T90" fmla="*/ 94 w 546"/>
                  <a:gd name="T91" fmla="*/ 557 h 589"/>
                  <a:gd name="T92" fmla="*/ 102 w 546"/>
                  <a:gd name="T93" fmla="*/ 560 h 589"/>
                  <a:gd name="T94" fmla="*/ 164 w 546"/>
                  <a:gd name="T95" fmla="*/ 582 h 589"/>
                  <a:gd name="T96" fmla="*/ 274 w 546"/>
                  <a:gd name="T97" fmla="*/ 584 h 589"/>
                  <a:gd name="T98" fmla="*/ 311 w 546"/>
                  <a:gd name="T99" fmla="*/ 567 h 589"/>
                  <a:gd name="T100" fmla="*/ 327 w 546"/>
                  <a:gd name="T101" fmla="*/ 565 h 589"/>
                  <a:gd name="T102" fmla="*/ 358 w 546"/>
                  <a:gd name="T103" fmla="*/ 557 h 589"/>
                  <a:gd name="T104" fmla="*/ 393 w 546"/>
                  <a:gd name="T105" fmla="*/ 535 h 589"/>
                  <a:gd name="T106" fmla="*/ 497 w 546"/>
                  <a:gd name="T107" fmla="*/ 431 h 589"/>
                  <a:gd name="T108" fmla="*/ 34 w 546"/>
                  <a:gd name="T109" fmla="*/ 212 h 589"/>
                  <a:gd name="T110" fmla="*/ 52 w 546"/>
                  <a:gd name="T111" fmla="*/ 168 h 589"/>
                  <a:gd name="T112" fmla="*/ 116 w 546"/>
                  <a:gd name="T113" fmla="*/ 484 h 589"/>
                  <a:gd name="T114" fmla="*/ 141 w 546"/>
                  <a:gd name="T115" fmla="*/ 127 h 589"/>
                  <a:gd name="T116" fmla="*/ 442 w 546"/>
                  <a:gd name="T117" fmla="*/ 424 h 589"/>
                  <a:gd name="T118" fmla="*/ 417 w 546"/>
                  <a:gd name="T119" fmla="*/ 451 h 589"/>
                  <a:gd name="T120" fmla="*/ 445 w 546"/>
                  <a:gd name="T121" fmla="*/ 414 h 589"/>
                  <a:gd name="T122" fmla="*/ 453 w 546"/>
                  <a:gd name="T123" fmla="*/ 407 h 5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46" h="589">
                    <a:moveTo>
                      <a:pt x="529" y="367"/>
                    </a:moveTo>
                    <a:cubicBezTo>
                      <a:pt x="530" y="366"/>
                      <a:pt x="527" y="362"/>
                      <a:pt x="530" y="363"/>
                    </a:cubicBezTo>
                    <a:cubicBezTo>
                      <a:pt x="530" y="351"/>
                      <a:pt x="537" y="343"/>
                      <a:pt x="538" y="331"/>
                    </a:cubicBezTo>
                    <a:cubicBezTo>
                      <a:pt x="539" y="324"/>
                      <a:pt x="541" y="319"/>
                      <a:pt x="539" y="312"/>
                    </a:cubicBezTo>
                    <a:cubicBezTo>
                      <a:pt x="542" y="286"/>
                      <a:pt x="542" y="286"/>
                      <a:pt x="542" y="286"/>
                    </a:cubicBezTo>
                    <a:cubicBezTo>
                      <a:pt x="543" y="286"/>
                      <a:pt x="543" y="286"/>
                      <a:pt x="543" y="286"/>
                    </a:cubicBezTo>
                    <a:cubicBezTo>
                      <a:pt x="542" y="282"/>
                      <a:pt x="541" y="279"/>
                      <a:pt x="543" y="275"/>
                    </a:cubicBezTo>
                    <a:cubicBezTo>
                      <a:pt x="538" y="269"/>
                      <a:pt x="546" y="263"/>
                      <a:pt x="540" y="257"/>
                    </a:cubicBezTo>
                    <a:cubicBezTo>
                      <a:pt x="539" y="248"/>
                      <a:pt x="538" y="239"/>
                      <a:pt x="538" y="229"/>
                    </a:cubicBezTo>
                    <a:cubicBezTo>
                      <a:pt x="535" y="224"/>
                      <a:pt x="538" y="217"/>
                      <a:pt x="533" y="212"/>
                    </a:cubicBezTo>
                    <a:cubicBezTo>
                      <a:pt x="536" y="206"/>
                      <a:pt x="530" y="202"/>
                      <a:pt x="531" y="195"/>
                    </a:cubicBezTo>
                    <a:cubicBezTo>
                      <a:pt x="530" y="195"/>
                      <a:pt x="530" y="195"/>
                      <a:pt x="530" y="195"/>
                    </a:cubicBezTo>
                    <a:cubicBezTo>
                      <a:pt x="526" y="182"/>
                      <a:pt x="517" y="168"/>
                      <a:pt x="512" y="155"/>
                    </a:cubicBezTo>
                    <a:cubicBezTo>
                      <a:pt x="504" y="145"/>
                      <a:pt x="497" y="130"/>
                      <a:pt x="489" y="126"/>
                    </a:cubicBezTo>
                    <a:cubicBezTo>
                      <a:pt x="484" y="116"/>
                      <a:pt x="476" y="108"/>
                      <a:pt x="467" y="100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5" y="97"/>
                      <a:pt x="460" y="98"/>
                      <a:pt x="460" y="93"/>
                    </a:cubicBezTo>
                    <a:cubicBezTo>
                      <a:pt x="456" y="94"/>
                      <a:pt x="454" y="90"/>
                      <a:pt x="451" y="87"/>
                    </a:cubicBezTo>
                    <a:cubicBezTo>
                      <a:pt x="439" y="82"/>
                      <a:pt x="429" y="70"/>
                      <a:pt x="416" y="65"/>
                    </a:cubicBezTo>
                    <a:cubicBezTo>
                      <a:pt x="406" y="53"/>
                      <a:pt x="391" y="60"/>
                      <a:pt x="382" y="49"/>
                    </a:cubicBezTo>
                    <a:cubicBezTo>
                      <a:pt x="373" y="46"/>
                      <a:pt x="365" y="40"/>
                      <a:pt x="357" y="36"/>
                    </a:cubicBezTo>
                    <a:cubicBezTo>
                      <a:pt x="353" y="31"/>
                      <a:pt x="345" y="31"/>
                      <a:pt x="339" y="28"/>
                    </a:cubicBezTo>
                    <a:cubicBezTo>
                      <a:pt x="339" y="34"/>
                      <a:pt x="331" y="25"/>
                      <a:pt x="332" y="28"/>
                    </a:cubicBezTo>
                    <a:cubicBezTo>
                      <a:pt x="336" y="30"/>
                      <a:pt x="344" y="32"/>
                      <a:pt x="344" y="35"/>
                    </a:cubicBezTo>
                    <a:cubicBezTo>
                      <a:pt x="335" y="36"/>
                      <a:pt x="335" y="36"/>
                      <a:pt x="335" y="36"/>
                    </a:cubicBezTo>
                    <a:cubicBezTo>
                      <a:pt x="326" y="34"/>
                      <a:pt x="328" y="25"/>
                      <a:pt x="324" y="22"/>
                    </a:cubicBezTo>
                    <a:cubicBezTo>
                      <a:pt x="322" y="26"/>
                      <a:pt x="322" y="26"/>
                      <a:pt x="322" y="26"/>
                    </a:cubicBezTo>
                    <a:cubicBezTo>
                      <a:pt x="320" y="24"/>
                      <a:pt x="320" y="24"/>
                      <a:pt x="320" y="24"/>
                    </a:cubicBezTo>
                    <a:cubicBezTo>
                      <a:pt x="318" y="20"/>
                      <a:pt x="318" y="22"/>
                      <a:pt x="314" y="21"/>
                    </a:cubicBezTo>
                    <a:cubicBezTo>
                      <a:pt x="307" y="17"/>
                      <a:pt x="299" y="18"/>
                      <a:pt x="294" y="12"/>
                    </a:cubicBezTo>
                    <a:cubicBezTo>
                      <a:pt x="292" y="15"/>
                      <a:pt x="290" y="8"/>
                      <a:pt x="289" y="13"/>
                    </a:cubicBezTo>
                    <a:cubicBezTo>
                      <a:pt x="285" y="15"/>
                      <a:pt x="286" y="10"/>
                      <a:pt x="283" y="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3"/>
                      <a:pt x="278" y="11"/>
                      <a:pt x="276" y="10"/>
                    </a:cubicBezTo>
                    <a:cubicBezTo>
                      <a:pt x="278" y="9"/>
                      <a:pt x="278" y="7"/>
                      <a:pt x="278" y="5"/>
                    </a:cubicBezTo>
                    <a:cubicBezTo>
                      <a:pt x="269" y="8"/>
                      <a:pt x="261" y="0"/>
                      <a:pt x="254" y="8"/>
                    </a:cubicBezTo>
                    <a:cubicBezTo>
                      <a:pt x="239" y="2"/>
                      <a:pt x="227" y="7"/>
                      <a:pt x="213" y="9"/>
                    </a:cubicBezTo>
                    <a:cubicBezTo>
                      <a:pt x="206" y="10"/>
                      <a:pt x="196" y="9"/>
                      <a:pt x="192" y="15"/>
                    </a:cubicBezTo>
                    <a:cubicBezTo>
                      <a:pt x="178" y="12"/>
                      <a:pt x="168" y="24"/>
                      <a:pt x="153" y="27"/>
                    </a:cubicBezTo>
                    <a:cubicBezTo>
                      <a:pt x="138" y="37"/>
                      <a:pt x="120" y="45"/>
                      <a:pt x="104" y="55"/>
                    </a:cubicBezTo>
                    <a:cubicBezTo>
                      <a:pt x="103" y="56"/>
                      <a:pt x="105" y="61"/>
                      <a:pt x="101" y="59"/>
                    </a:cubicBezTo>
                    <a:cubicBezTo>
                      <a:pt x="99" y="58"/>
                      <a:pt x="99" y="57"/>
                      <a:pt x="99" y="55"/>
                    </a:cubicBezTo>
                    <a:cubicBezTo>
                      <a:pt x="95" y="58"/>
                      <a:pt x="87" y="58"/>
                      <a:pt x="85" y="64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2" y="59"/>
                      <a:pt x="82" y="59"/>
                      <a:pt x="82" y="59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77" y="61"/>
                      <a:pt x="71" y="66"/>
                      <a:pt x="70" y="70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67" y="67"/>
                      <a:pt x="68" y="67"/>
                      <a:pt x="69" y="66"/>
                    </a:cubicBezTo>
                    <a:cubicBezTo>
                      <a:pt x="63" y="67"/>
                      <a:pt x="64" y="73"/>
                      <a:pt x="57" y="71"/>
                    </a:cubicBezTo>
                    <a:cubicBezTo>
                      <a:pt x="65" y="77"/>
                      <a:pt x="53" y="83"/>
                      <a:pt x="50" y="85"/>
                    </a:cubicBezTo>
                    <a:cubicBezTo>
                      <a:pt x="51" y="81"/>
                      <a:pt x="49" y="79"/>
                      <a:pt x="53" y="76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49" y="75"/>
                      <a:pt x="47" y="80"/>
                      <a:pt x="44" y="81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3" y="92"/>
                      <a:pt x="36" y="90"/>
                      <a:pt x="38" y="88"/>
                    </a:cubicBezTo>
                    <a:cubicBezTo>
                      <a:pt x="39" y="82"/>
                      <a:pt x="44" y="86"/>
                      <a:pt x="47" y="85"/>
                    </a:cubicBezTo>
                    <a:cubicBezTo>
                      <a:pt x="49" y="95"/>
                      <a:pt x="35" y="92"/>
                      <a:pt x="37" y="100"/>
                    </a:cubicBezTo>
                    <a:cubicBezTo>
                      <a:pt x="43" y="98"/>
                      <a:pt x="46" y="86"/>
                      <a:pt x="55" y="89"/>
                    </a:cubicBezTo>
                    <a:cubicBezTo>
                      <a:pt x="53" y="83"/>
                      <a:pt x="63" y="81"/>
                      <a:pt x="65" y="78"/>
                    </a:cubicBezTo>
                    <a:cubicBezTo>
                      <a:pt x="67" y="69"/>
                      <a:pt x="78" y="70"/>
                      <a:pt x="82" y="65"/>
                    </a:cubicBezTo>
                    <a:cubicBezTo>
                      <a:pt x="85" y="65"/>
                      <a:pt x="89" y="61"/>
                      <a:pt x="91" y="65"/>
                    </a:cubicBezTo>
                    <a:cubicBezTo>
                      <a:pt x="89" y="66"/>
                      <a:pt x="85" y="69"/>
                      <a:pt x="82" y="68"/>
                    </a:cubicBezTo>
                    <a:cubicBezTo>
                      <a:pt x="81" y="71"/>
                      <a:pt x="85" y="68"/>
                      <a:pt x="86" y="70"/>
                    </a:cubicBezTo>
                    <a:cubicBezTo>
                      <a:pt x="75" y="82"/>
                      <a:pt x="63" y="95"/>
                      <a:pt x="51" y="104"/>
                    </a:cubicBezTo>
                    <a:cubicBezTo>
                      <a:pt x="50" y="108"/>
                      <a:pt x="51" y="115"/>
                      <a:pt x="45" y="114"/>
                    </a:cubicBezTo>
                    <a:cubicBezTo>
                      <a:pt x="47" y="116"/>
                      <a:pt x="47" y="117"/>
                      <a:pt x="44" y="119"/>
                    </a:cubicBezTo>
                    <a:cubicBezTo>
                      <a:pt x="41" y="122"/>
                      <a:pt x="34" y="124"/>
                      <a:pt x="35" y="128"/>
                    </a:cubicBezTo>
                    <a:cubicBezTo>
                      <a:pt x="39" y="129"/>
                      <a:pt x="37" y="125"/>
                      <a:pt x="40" y="123"/>
                    </a:cubicBezTo>
                    <a:cubicBezTo>
                      <a:pt x="42" y="129"/>
                      <a:pt x="40" y="136"/>
                      <a:pt x="38" y="142"/>
                    </a:cubicBezTo>
                    <a:cubicBezTo>
                      <a:pt x="34" y="141"/>
                      <a:pt x="37" y="150"/>
                      <a:pt x="32" y="147"/>
                    </a:cubicBezTo>
                    <a:cubicBezTo>
                      <a:pt x="34" y="150"/>
                      <a:pt x="34" y="154"/>
                      <a:pt x="31" y="156"/>
                    </a:cubicBezTo>
                    <a:cubicBezTo>
                      <a:pt x="28" y="155"/>
                      <a:pt x="31" y="152"/>
                      <a:pt x="30" y="152"/>
                    </a:cubicBezTo>
                    <a:cubicBezTo>
                      <a:pt x="22" y="160"/>
                      <a:pt x="35" y="165"/>
                      <a:pt x="34" y="171"/>
                    </a:cubicBezTo>
                    <a:cubicBezTo>
                      <a:pt x="33" y="183"/>
                      <a:pt x="25" y="193"/>
                      <a:pt x="18" y="205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1" y="206"/>
                      <a:pt x="11" y="206"/>
                      <a:pt x="11" y="206"/>
                    </a:cubicBezTo>
                    <a:cubicBezTo>
                      <a:pt x="10" y="216"/>
                      <a:pt x="4" y="226"/>
                      <a:pt x="2" y="235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0" y="239"/>
                      <a:pt x="1" y="241"/>
                      <a:pt x="3" y="244"/>
                    </a:cubicBezTo>
                    <a:cubicBezTo>
                      <a:pt x="5" y="234"/>
                      <a:pt x="8" y="222"/>
                      <a:pt x="15" y="214"/>
                    </a:cubicBezTo>
                    <a:cubicBezTo>
                      <a:pt x="16" y="216"/>
                      <a:pt x="14" y="219"/>
                      <a:pt x="17" y="221"/>
                    </a:cubicBezTo>
                    <a:cubicBezTo>
                      <a:pt x="27" y="226"/>
                      <a:pt x="23" y="212"/>
                      <a:pt x="28" y="207"/>
                    </a:cubicBezTo>
                    <a:cubicBezTo>
                      <a:pt x="28" y="216"/>
                      <a:pt x="25" y="226"/>
                      <a:pt x="22" y="233"/>
                    </a:cubicBezTo>
                    <a:cubicBezTo>
                      <a:pt x="25" y="249"/>
                      <a:pt x="9" y="261"/>
                      <a:pt x="16" y="278"/>
                    </a:cubicBezTo>
                    <a:cubicBezTo>
                      <a:pt x="13" y="283"/>
                      <a:pt x="14" y="294"/>
                      <a:pt x="9" y="297"/>
                    </a:cubicBezTo>
                    <a:cubicBezTo>
                      <a:pt x="11" y="297"/>
                      <a:pt x="11" y="297"/>
                      <a:pt x="11" y="297"/>
                    </a:cubicBezTo>
                    <a:cubicBezTo>
                      <a:pt x="10" y="296"/>
                      <a:pt x="11" y="296"/>
                      <a:pt x="11" y="295"/>
                    </a:cubicBezTo>
                    <a:cubicBezTo>
                      <a:pt x="16" y="297"/>
                      <a:pt x="11" y="300"/>
                      <a:pt x="12" y="302"/>
                    </a:cubicBezTo>
                    <a:cubicBezTo>
                      <a:pt x="16" y="310"/>
                      <a:pt x="15" y="318"/>
                      <a:pt x="17" y="325"/>
                    </a:cubicBezTo>
                    <a:cubicBezTo>
                      <a:pt x="13" y="333"/>
                      <a:pt x="23" y="343"/>
                      <a:pt x="21" y="352"/>
                    </a:cubicBezTo>
                    <a:cubicBezTo>
                      <a:pt x="23" y="372"/>
                      <a:pt x="34" y="386"/>
                      <a:pt x="42" y="403"/>
                    </a:cubicBezTo>
                    <a:cubicBezTo>
                      <a:pt x="48" y="409"/>
                      <a:pt x="53" y="419"/>
                      <a:pt x="59" y="424"/>
                    </a:cubicBezTo>
                    <a:cubicBezTo>
                      <a:pt x="64" y="436"/>
                      <a:pt x="74" y="442"/>
                      <a:pt x="82" y="452"/>
                    </a:cubicBezTo>
                    <a:cubicBezTo>
                      <a:pt x="86" y="451"/>
                      <a:pt x="90" y="455"/>
                      <a:pt x="88" y="458"/>
                    </a:cubicBezTo>
                    <a:cubicBezTo>
                      <a:pt x="94" y="457"/>
                      <a:pt x="93" y="464"/>
                      <a:pt x="97" y="465"/>
                    </a:cubicBezTo>
                    <a:cubicBezTo>
                      <a:pt x="98" y="464"/>
                      <a:pt x="98" y="464"/>
                      <a:pt x="98" y="464"/>
                    </a:cubicBezTo>
                    <a:cubicBezTo>
                      <a:pt x="102" y="469"/>
                      <a:pt x="104" y="474"/>
                      <a:pt x="109" y="477"/>
                    </a:cubicBezTo>
                    <a:cubicBezTo>
                      <a:pt x="105" y="480"/>
                      <a:pt x="105" y="480"/>
                      <a:pt x="105" y="480"/>
                    </a:cubicBezTo>
                    <a:cubicBezTo>
                      <a:pt x="101" y="500"/>
                      <a:pt x="126" y="499"/>
                      <a:pt x="139" y="508"/>
                    </a:cubicBezTo>
                    <a:cubicBezTo>
                      <a:pt x="139" y="505"/>
                      <a:pt x="139" y="505"/>
                      <a:pt x="139" y="505"/>
                    </a:cubicBezTo>
                    <a:cubicBezTo>
                      <a:pt x="142" y="506"/>
                      <a:pt x="141" y="510"/>
                      <a:pt x="144" y="510"/>
                    </a:cubicBezTo>
                    <a:cubicBezTo>
                      <a:pt x="155" y="517"/>
                      <a:pt x="169" y="522"/>
                      <a:pt x="182" y="523"/>
                    </a:cubicBezTo>
                    <a:cubicBezTo>
                      <a:pt x="188" y="528"/>
                      <a:pt x="195" y="524"/>
                      <a:pt x="202" y="527"/>
                    </a:cubicBezTo>
                    <a:cubicBezTo>
                      <a:pt x="199" y="529"/>
                      <a:pt x="199" y="529"/>
                      <a:pt x="199" y="529"/>
                    </a:cubicBezTo>
                    <a:cubicBezTo>
                      <a:pt x="204" y="531"/>
                      <a:pt x="204" y="531"/>
                      <a:pt x="204" y="531"/>
                    </a:cubicBezTo>
                    <a:cubicBezTo>
                      <a:pt x="205" y="527"/>
                      <a:pt x="205" y="527"/>
                      <a:pt x="205" y="527"/>
                    </a:cubicBezTo>
                    <a:cubicBezTo>
                      <a:pt x="218" y="531"/>
                      <a:pt x="230" y="527"/>
                      <a:pt x="245" y="528"/>
                    </a:cubicBezTo>
                    <a:cubicBezTo>
                      <a:pt x="245" y="531"/>
                      <a:pt x="249" y="531"/>
                      <a:pt x="250" y="531"/>
                    </a:cubicBezTo>
                    <a:cubicBezTo>
                      <a:pt x="250" y="530"/>
                      <a:pt x="250" y="530"/>
                      <a:pt x="250" y="530"/>
                    </a:cubicBezTo>
                    <a:cubicBezTo>
                      <a:pt x="249" y="530"/>
                      <a:pt x="248" y="530"/>
                      <a:pt x="247" y="529"/>
                    </a:cubicBezTo>
                    <a:cubicBezTo>
                      <a:pt x="249" y="528"/>
                      <a:pt x="253" y="527"/>
                      <a:pt x="256" y="526"/>
                    </a:cubicBezTo>
                    <a:cubicBezTo>
                      <a:pt x="261" y="529"/>
                      <a:pt x="254" y="532"/>
                      <a:pt x="257" y="535"/>
                    </a:cubicBezTo>
                    <a:cubicBezTo>
                      <a:pt x="256" y="530"/>
                      <a:pt x="262" y="530"/>
                      <a:pt x="265" y="528"/>
                    </a:cubicBezTo>
                    <a:cubicBezTo>
                      <a:pt x="266" y="527"/>
                      <a:pt x="264" y="525"/>
                      <a:pt x="267" y="526"/>
                    </a:cubicBezTo>
                    <a:cubicBezTo>
                      <a:pt x="268" y="526"/>
                      <a:pt x="268" y="527"/>
                      <a:pt x="268" y="527"/>
                    </a:cubicBezTo>
                    <a:cubicBezTo>
                      <a:pt x="276" y="528"/>
                      <a:pt x="276" y="528"/>
                      <a:pt x="276" y="528"/>
                    </a:cubicBezTo>
                    <a:cubicBezTo>
                      <a:pt x="276" y="530"/>
                      <a:pt x="276" y="530"/>
                      <a:pt x="276" y="530"/>
                    </a:cubicBezTo>
                    <a:cubicBezTo>
                      <a:pt x="276" y="528"/>
                      <a:pt x="278" y="527"/>
                      <a:pt x="280" y="527"/>
                    </a:cubicBezTo>
                    <a:cubicBezTo>
                      <a:pt x="283" y="528"/>
                      <a:pt x="287" y="530"/>
                      <a:pt x="288" y="526"/>
                    </a:cubicBezTo>
                    <a:cubicBezTo>
                      <a:pt x="304" y="527"/>
                      <a:pt x="316" y="514"/>
                      <a:pt x="331" y="511"/>
                    </a:cubicBezTo>
                    <a:cubicBezTo>
                      <a:pt x="335" y="509"/>
                      <a:pt x="338" y="513"/>
                      <a:pt x="341" y="509"/>
                    </a:cubicBezTo>
                    <a:cubicBezTo>
                      <a:pt x="341" y="511"/>
                      <a:pt x="344" y="514"/>
                      <a:pt x="341" y="515"/>
                    </a:cubicBezTo>
                    <a:cubicBezTo>
                      <a:pt x="345" y="520"/>
                      <a:pt x="348" y="510"/>
                      <a:pt x="351" y="515"/>
                    </a:cubicBezTo>
                    <a:cubicBezTo>
                      <a:pt x="351" y="520"/>
                      <a:pt x="345" y="519"/>
                      <a:pt x="342" y="521"/>
                    </a:cubicBezTo>
                    <a:cubicBezTo>
                      <a:pt x="342" y="523"/>
                      <a:pt x="343" y="524"/>
                      <a:pt x="344" y="525"/>
                    </a:cubicBezTo>
                    <a:cubicBezTo>
                      <a:pt x="345" y="524"/>
                      <a:pt x="345" y="524"/>
                      <a:pt x="345" y="524"/>
                    </a:cubicBezTo>
                    <a:cubicBezTo>
                      <a:pt x="347" y="523"/>
                      <a:pt x="350" y="525"/>
                      <a:pt x="350" y="527"/>
                    </a:cubicBezTo>
                    <a:cubicBezTo>
                      <a:pt x="348" y="530"/>
                      <a:pt x="344" y="531"/>
                      <a:pt x="341" y="531"/>
                    </a:cubicBezTo>
                    <a:cubicBezTo>
                      <a:pt x="339" y="533"/>
                      <a:pt x="332" y="536"/>
                      <a:pt x="333" y="540"/>
                    </a:cubicBezTo>
                    <a:cubicBezTo>
                      <a:pt x="328" y="538"/>
                      <a:pt x="328" y="545"/>
                      <a:pt x="324" y="543"/>
                    </a:cubicBezTo>
                    <a:cubicBezTo>
                      <a:pt x="322" y="548"/>
                      <a:pt x="318" y="547"/>
                      <a:pt x="314" y="546"/>
                    </a:cubicBezTo>
                    <a:cubicBezTo>
                      <a:pt x="309" y="546"/>
                      <a:pt x="309" y="549"/>
                      <a:pt x="307" y="552"/>
                    </a:cubicBezTo>
                    <a:cubicBezTo>
                      <a:pt x="300" y="548"/>
                      <a:pt x="296" y="555"/>
                      <a:pt x="290" y="555"/>
                    </a:cubicBezTo>
                    <a:cubicBezTo>
                      <a:pt x="287" y="555"/>
                      <a:pt x="283" y="556"/>
                      <a:pt x="283" y="552"/>
                    </a:cubicBezTo>
                    <a:cubicBezTo>
                      <a:pt x="280" y="553"/>
                      <a:pt x="279" y="563"/>
                      <a:pt x="275" y="558"/>
                    </a:cubicBezTo>
                    <a:cubicBezTo>
                      <a:pt x="273" y="565"/>
                      <a:pt x="270" y="555"/>
                      <a:pt x="266" y="558"/>
                    </a:cubicBezTo>
                    <a:cubicBezTo>
                      <a:pt x="266" y="560"/>
                      <a:pt x="266" y="560"/>
                      <a:pt x="266" y="560"/>
                    </a:cubicBezTo>
                    <a:cubicBezTo>
                      <a:pt x="260" y="559"/>
                      <a:pt x="256" y="564"/>
                      <a:pt x="250" y="565"/>
                    </a:cubicBezTo>
                    <a:cubicBezTo>
                      <a:pt x="251" y="561"/>
                      <a:pt x="248" y="560"/>
                      <a:pt x="245" y="560"/>
                    </a:cubicBezTo>
                    <a:cubicBezTo>
                      <a:pt x="248" y="560"/>
                      <a:pt x="249" y="565"/>
                      <a:pt x="247" y="567"/>
                    </a:cubicBezTo>
                    <a:cubicBezTo>
                      <a:pt x="241" y="570"/>
                      <a:pt x="244" y="562"/>
                      <a:pt x="239" y="563"/>
                    </a:cubicBezTo>
                    <a:cubicBezTo>
                      <a:pt x="234" y="564"/>
                      <a:pt x="238" y="567"/>
                      <a:pt x="234" y="568"/>
                    </a:cubicBezTo>
                    <a:cubicBezTo>
                      <a:pt x="230" y="569"/>
                      <a:pt x="224" y="573"/>
                      <a:pt x="221" y="568"/>
                    </a:cubicBezTo>
                    <a:cubicBezTo>
                      <a:pt x="219" y="567"/>
                      <a:pt x="216" y="567"/>
                      <a:pt x="216" y="570"/>
                    </a:cubicBezTo>
                    <a:cubicBezTo>
                      <a:pt x="187" y="569"/>
                      <a:pt x="157" y="560"/>
                      <a:pt x="129" y="551"/>
                    </a:cubicBezTo>
                    <a:cubicBezTo>
                      <a:pt x="124" y="549"/>
                      <a:pt x="118" y="544"/>
                      <a:pt x="113" y="547"/>
                    </a:cubicBezTo>
                    <a:cubicBezTo>
                      <a:pt x="112" y="545"/>
                      <a:pt x="112" y="545"/>
                      <a:pt x="112" y="545"/>
                    </a:cubicBezTo>
                    <a:cubicBezTo>
                      <a:pt x="104" y="538"/>
                      <a:pt x="90" y="534"/>
                      <a:pt x="82" y="526"/>
                    </a:cubicBezTo>
                    <a:cubicBezTo>
                      <a:pt x="72" y="526"/>
                      <a:pt x="77" y="517"/>
                      <a:pt x="67" y="518"/>
                    </a:cubicBezTo>
                    <a:cubicBezTo>
                      <a:pt x="67" y="510"/>
                      <a:pt x="55" y="509"/>
                      <a:pt x="51" y="501"/>
                    </a:cubicBezTo>
                    <a:cubicBezTo>
                      <a:pt x="55" y="496"/>
                      <a:pt x="60" y="509"/>
                      <a:pt x="62" y="499"/>
                    </a:cubicBezTo>
                    <a:cubicBezTo>
                      <a:pt x="60" y="493"/>
                      <a:pt x="55" y="501"/>
                      <a:pt x="53" y="495"/>
                    </a:cubicBezTo>
                    <a:cubicBezTo>
                      <a:pt x="52" y="493"/>
                      <a:pt x="50" y="490"/>
                      <a:pt x="51" y="488"/>
                    </a:cubicBezTo>
                    <a:cubicBezTo>
                      <a:pt x="51" y="486"/>
                      <a:pt x="49" y="490"/>
                      <a:pt x="49" y="486"/>
                    </a:cubicBezTo>
                    <a:cubicBezTo>
                      <a:pt x="46" y="489"/>
                      <a:pt x="42" y="488"/>
                      <a:pt x="41" y="484"/>
                    </a:cubicBezTo>
                    <a:cubicBezTo>
                      <a:pt x="32" y="482"/>
                      <a:pt x="32" y="464"/>
                      <a:pt x="20" y="469"/>
                    </a:cubicBezTo>
                    <a:cubicBezTo>
                      <a:pt x="18" y="470"/>
                      <a:pt x="16" y="472"/>
                      <a:pt x="16" y="474"/>
                    </a:cubicBezTo>
                    <a:cubicBezTo>
                      <a:pt x="17" y="479"/>
                      <a:pt x="17" y="472"/>
                      <a:pt x="19" y="473"/>
                    </a:cubicBezTo>
                    <a:cubicBezTo>
                      <a:pt x="20" y="478"/>
                      <a:pt x="23" y="482"/>
                      <a:pt x="28" y="479"/>
                    </a:cubicBezTo>
                    <a:cubicBezTo>
                      <a:pt x="28" y="486"/>
                      <a:pt x="28" y="486"/>
                      <a:pt x="28" y="486"/>
                    </a:cubicBezTo>
                    <a:cubicBezTo>
                      <a:pt x="28" y="487"/>
                      <a:pt x="27" y="487"/>
                      <a:pt x="27" y="486"/>
                    </a:cubicBezTo>
                    <a:cubicBezTo>
                      <a:pt x="29" y="488"/>
                      <a:pt x="29" y="488"/>
                      <a:pt x="29" y="488"/>
                    </a:cubicBezTo>
                    <a:cubicBezTo>
                      <a:pt x="30" y="487"/>
                      <a:pt x="30" y="487"/>
                      <a:pt x="30" y="487"/>
                    </a:cubicBezTo>
                    <a:cubicBezTo>
                      <a:pt x="32" y="489"/>
                      <a:pt x="32" y="489"/>
                      <a:pt x="32" y="489"/>
                    </a:cubicBezTo>
                    <a:cubicBezTo>
                      <a:pt x="31" y="490"/>
                      <a:pt x="31" y="490"/>
                      <a:pt x="31" y="490"/>
                    </a:cubicBezTo>
                    <a:cubicBezTo>
                      <a:pt x="34" y="502"/>
                      <a:pt x="44" y="495"/>
                      <a:pt x="50" y="503"/>
                    </a:cubicBezTo>
                    <a:cubicBezTo>
                      <a:pt x="49" y="504"/>
                      <a:pt x="49" y="504"/>
                      <a:pt x="49" y="504"/>
                    </a:cubicBezTo>
                    <a:cubicBezTo>
                      <a:pt x="48" y="504"/>
                      <a:pt x="47" y="505"/>
                      <a:pt x="46" y="503"/>
                    </a:cubicBezTo>
                    <a:cubicBezTo>
                      <a:pt x="46" y="510"/>
                      <a:pt x="56" y="508"/>
                      <a:pt x="58" y="513"/>
                    </a:cubicBezTo>
                    <a:cubicBezTo>
                      <a:pt x="57" y="515"/>
                      <a:pt x="57" y="515"/>
                      <a:pt x="57" y="515"/>
                    </a:cubicBezTo>
                    <a:cubicBezTo>
                      <a:pt x="58" y="521"/>
                      <a:pt x="65" y="519"/>
                      <a:pt x="66" y="517"/>
                    </a:cubicBezTo>
                    <a:cubicBezTo>
                      <a:pt x="68" y="522"/>
                      <a:pt x="71" y="524"/>
                      <a:pt x="76" y="526"/>
                    </a:cubicBezTo>
                    <a:cubicBezTo>
                      <a:pt x="79" y="539"/>
                      <a:pt x="94" y="538"/>
                      <a:pt x="102" y="549"/>
                    </a:cubicBezTo>
                    <a:cubicBezTo>
                      <a:pt x="107" y="558"/>
                      <a:pt x="98" y="546"/>
                      <a:pt x="97" y="554"/>
                    </a:cubicBezTo>
                    <a:cubicBezTo>
                      <a:pt x="92" y="551"/>
                      <a:pt x="92" y="551"/>
                      <a:pt x="92" y="551"/>
                    </a:cubicBezTo>
                    <a:cubicBezTo>
                      <a:pt x="91" y="553"/>
                      <a:pt x="91" y="553"/>
                      <a:pt x="91" y="553"/>
                    </a:cubicBezTo>
                    <a:cubicBezTo>
                      <a:pt x="88" y="553"/>
                      <a:pt x="89" y="550"/>
                      <a:pt x="88" y="549"/>
                    </a:cubicBezTo>
                    <a:cubicBezTo>
                      <a:pt x="83" y="551"/>
                      <a:pt x="78" y="539"/>
                      <a:pt x="73" y="543"/>
                    </a:cubicBezTo>
                    <a:cubicBezTo>
                      <a:pt x="77" y="549"/>
                      <a:pt x="86" y="555"/>
                      <a:pt x="94" y="557"/>
                    </a:cubicBezTo>
                    <a:cubicBezTo>
                      <a:pt x="95" y="556"/>
                      <a:pt x="95" y="556"/>
                      <a:pt x="95" y="556"/>
                    </a:cubicBezTo>
                    <a:cubicBezTo>
                      <a:pt x="97" y="560"/>
                      <a:pt x="97" y="560"/>
                      <a:pt x="97" y="560"/>
                    </a:cubicBezTo>
                    <a:cubicBezTo>
                      <a:pt x="100" y="555"/>
                      <a:pt x="100" y="555"/>
                      <a:pt x="100" y="555"/>
                    </a:cubicBezTo>
                    <a:cubicBezTo>
                      <a:pt x="104" y="556"/>
                      <a:pt x="99" y="559"/>
                      <a:pt x="102" y="560"/>
                    </a:cubicBezTo>
                    <a:cubicBezTo>
                      <a:pt x="107" y="564"/>
                      <a:pt x="114" y="567"/>
                      <a:pt x="118" y="567"/>
                    </a:cubicBezTo>
                    <a:cubicBezTo>
                      <a:pt x="123" y="570"/>
                      <a:pt x="128" y="572"/>
                      <a:pt x="133" y="575"/>
                    </a:cubicBezTo>
                    <a:cubicBezTo>
                      <a:pt x="139" y="573"/>
                      <a:pt x="145" y="579"/>
                      <a:pt x="150" y="575"/>
                    </a:cubicBezTo>
                    <a:cubicBezTo>
                      <a:pt x="151" y="583"/>
                      <a:pt x="160" y="578"/>
                      <a:pt x="164" y="582"/>
                    </a:cubicBezTo>
                    <a:cubicBezTo>
                      <a:pt x="172" y="579"/>
                      <a:pt x="177" y="585"/>
                      <a:pt x="185" y="584"/>
                    </a:cubicBezTo>
                    <a:cubicBezTo>
                      <a:pt x="184" y="585"/>
                      <a:pt x="184" y="585"/>
                      <a:pt x="184" y="585"/>
                    </a:cubicBezTo>
                    <a:cubicBezTo>
                      <a:pt x="211" y="586"/>
                      <a:pt x="242" y="589"/>
                      <a:pt x="272" y="586"/>
                    </a:cubicBezTo>
                    <a:cubicBezTo>
                      <a:pt x="274" y="584"/>
                      <a:pt x="274" y="584"/>
                      <a:pt x="274" y="584"/>
                    </a:cubicBezTo>
                    <a:cubicBezTo>
                      <a:pt x="281" y="588"/>
                      <a:pt x="283" y="580"/>
                      <a:pt x="288" y="578"/>
                    </a:cubicBezTo>
                    <a:cubicBezTo>
                      <a:pt x="287" y="577"/>
                      <a:pt x="287" y="577"/>
                      <a:pt x="287" y="577"/>
                    </a:cubicBezTo>
                    <a:cubicBezTo>
                      <a:pt x="293" y="572"/>
                      <a:pt x="299" y="572"/>
                      <a:pt x="305" y="572"/>
                    </a:cubicBezTo>
                    <a:cubicBezTo>
                      <a:pt x="306" y="569"/>
                      <a:pt x="310" y="570"/>
                      <a:pt x="311" y="567"/>
                    </a:cubicBezTo>
                    <a:cubicBezTo>
                      <a:pt x="316" y="568"/>
                      <a:pt x="321" y="562"/>
                      <a:pt x="325" y="566"/>
                    </a:cubicBezTo>
                    <a:cubicBezTo>
                      <a:pt x="318" y="571"/>
                      <a:pt x="318" y="571"/>
                      <a:pt x="318" y="571"/>
                    </a:cubicBezTo>
                    <a:cubicBezTo>
                      <a:pt x="328" y="567"/>
                      <a:pt x="328" y="567"/>
                      <a:pt x="328" y="567"/>
                    </a:cubicBezTo>
                    <a:cubicBezTo>
                      <a:pt x="327" y="565"/>
                      <a:pt x="327" y="565"/>
                      <a:pt x="327" y="565"/>
                    </a:cubicBezTo>
                    <a:cubicBezTo>
                      <a:pt x="331" y="565"/>
                      <a:pt x="333" y="557"/>
                      <a:pt x="338" y="561"/>
                    </a:cubicBezTo>
                    <a:cubicBezTo>
                      <a:pt x="338" y="563"/>
                      <a:pt x="336" y="564"/>
                      <a:pt x="335" y="565"/>
                    </a:cubicBezTo>
                    <a:cubicBezTo>
                      <a:pt x="337" y="567"/>
                      <a:pt x="337" y="567"/>
                      <a:pt x="337" y="567"/>
                    </a:cubicBezTo>
                    <a:cubicBezTo>
                      <a:pt x="346" y="564"/>
                      <a:pt x="349" y="560"/>
                      <a:pt x="358" y="557"/>
                    </a:cubicBezTo>
                    <a:cubicBezTo>
                      <a:pt x="358" y="556"/>
                      <a:pt x="358" y="555"/>
                      <a:pt x="357" y="554"/>
                    </a:cubicBezTo>
                    <a:cubicBezTo>
                      <a:pt x="360" y="553"/>
                      <a:pt x="361" y="555"/>
                      <a:pt x="364" y="554"/>
                    </a:cubicBezTo>
                    <a:cubicBezTo>
                      <a:pt x="369" y="548"/>
                      <a:pt x="377" y="546"/>
                      <a:pt x="383" y="543"/>
                    </a:cubicBezTo>
                    <a:cubicBezTo>
                      <a:pt x="387" y="540"/>
                      <a:pt x="388" y="532"/>
                      <a:pt x="393" y="535"/>
                    </a:cubicBezTo>
                    <a:cubicBezTo>
                      <a:pt x="419" y="517"/>
                      <a:pt x="441" y="496"/>
                      <a:pt x="463" y="475"/>
                    </a:cubicBezTo>
                    <a:cubicBezTo>
                      <a:pt x="469" y="465"/>
                      <a:pt x="476" y="458"/>
                      <a:pt x="484" y="451"/>
                    </a:cubicBezTo>
                    <a:cubicBezTo>
                      <a:pt x="479" y="440"/>
                      <a:pt x="494" y="441"/>
                      <a:pt x="493" y="430"/>
                    </a:cubicBezTo>
                    <a:cubicBezTo>
                      <a:pt x="494" y="430"/>
                      <a:pt x="495" y="431"/>
                      <a:pt x="497" y="431"/>
                    </a:cubicBezTo>
                    <a:cubicBezTo>
                      <a:pt x="500" y="420"/>
                      <a:pt x="507" y="413"/>
                      <a:pt x="510" y="401"/>
                    </a:cubicBezTo>
                    <a:cubicBezTo>
                      <a:pt x="516" y="400"/>
                      <a:pt x="516" y="391"/>
                      <a:pt x="520" y="386"/>
                    </a:cubicBezTo>
                    <a:cubicBezTo>
                      <a:pt x="523" y="380"/>
                      <a:pt x="522" y="371"/>
                      <a:pt x="529" y="367"/>
                    </a:cubicBezTo>
                    <a:close/>
                    <a:moveTo>
                      <a:pt x="34" y="212"/>
                    </a:moveTo>
                    <a:cubicBezTo>
                      <a:pt x="36" y="218"/>
                      <a:pt x="29" y="219"/>
                      <a:pt x="30" y="224"/>
                    </a:cubicBezTo>
                    <a:cubicBezTo>
                      <a:pt x="29" y="222"/>
                      <a:pt x="28" y="219"/>
                      <a:pt x="32" y="217"/>
                    </a:cubicBezTo>
                    <a:cubicBezTo>
                      <a:pt x="31" y="209"/>
                      <a:pt x="37" y="203"/>
                      <a:pt x="38" y="196"/>
                    </a:cubicBezTo>
                    <a:cubicBezTo>
                      <a:pt x="43" y="187"/>
                      <a:pt x="46" y="177"/>
                      <a:pt x="52" y="168"/>
                    </a:cubicBezTo>
                    <a:cubicBezTo>
                      <a:pt x="48" y="183"/>
                      <a:pt x="39" y="198"/>
                      <a:pt x="34" y="212"/>
                    </a:cubicBezTo>
                    <a:close/>
                    <a:moveTo>
                      <a:pt x="109" y="480"/>
                    </a:moveTo>
                    <a:cubicBezTo>
                      <a:pt x="109" y="478"/>
                      <a:pt x="109" y="478"/>
                      <a:pt x="109" y="478"/>
                    </a:cubicBezTo>
                    <a:cubicBezTo>
                      <a:pt x="110" y="483"/>
                      <a:pt x="116" y="479"/>
                      <a:pt x="116" y="484"/>
                    </a:cubicBezTo>
                    <a:cubicBezTo>
                      <a:pt x="113" y="486"/>
                      <a:pt x="111" y="481"/>
                      <a:pt x="109" y="480"/>
                    </a:cubicBezTo>
                    <a:close/>
                    <a:moveTo>
                      <a:pt x="143" y="132"/>
                    </a:move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2" y="128"/>
                      <a:pt x="141" y="134"/>
                      <a:pt x="141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50" y="120"/>
                      <a:pt x="160" y="112"/>
                      <a:pt x="172" y="110"/>
                    </a:cubicBezTo>
                    <a:cubicBezTo>
                      <a:pt x="163" y="117"/>
                      <a:pt x="150" y="125"/>
                      <a:pt x="143" y="132"/>
                    </a:cubicBezTo>
                    <a:close/>
                    <a:moveTo>
                      <a:pt x="442" y="424"/>
                    </a:moveTo>
                    <a:cubicBezTo>
                      <a:pt x="442" y="432"/>
                      <a:pt x="434" y="433"/>
                      <a:pt x="434" y="438"/>
                    </a:cubicBezTo>
                    <a:cubicBezTo>
                      <a:pt x="430" y="442"/>
                      <a:pt x="428" y="446"/>
                      <a:pt x="424" y="448"/>
                    </a:cubicBezTo>
                    <a:cubicBezTo>
                      <a:pt x="422" y="447"/>
                      <a:pt x="422" y="447"/>
                      <a:pt x="422" y="447"/>
                    </a:cubicBezTo>
                    <a:cubicBezTo>
                      <a:pt x="417" y="451"/>
                      <a:pt x="417" y="451"/>
                      <a:pt x="417" y="451"/>
                    </a:cubicBezTo>
                    <a:cubicBezTo>
                      <a:pt x="421" y="444"/>
                      <a:pt x="412" y="443"/>
                      <a:pt x="415" y="436"/>
                    </a:cubicBezTo>
                    <a:cubicBezTo>
                      <a:pt x="421" y="433"/>
                      <a:pt x="427" y="431"/>
                      <a:pt x="430" y="424"/>
                    </a:cubicBezTo>
                    <a:cubicBezTo>
                      <a:pt x="437" y="424"/>
                      <a:pt x="436" y="417"/>
                      <a:pt x="442" y="417"/>
                    </a:cubicBezTo>
                    <a:cubicBezTo>
                      <a:pt x="445" y="414"/>
                      <a:pt x="445" y="414"/>
                      <a:pt x="445" y="414"/>
                    </a:cubicBezTo>
                    <a:cubicBezTo>
                      <a:pt x="441" y="412"/>
                      <a:pt x="441" y="412"/>
                      <a:pt x="441" y="412"/>
                    </a:cubicBezTo>
                    <a:cubicBezTo>
                      <a:pt x="445" y="412"/>
                      <a:pt x="444" y="404"/>
                      <a:pt x="448" y="409"/>
                    </a:cubicBezTo>
                    <a:cubicBezTo>
                      <a:pt x="451" y="404"/>
                      <a:pt x="451" y="404"/>
                      <a:pt x="451" y="404"/>
                    </a:cubicBezTo>
                    <a:cubicBezTo>
                      <a:pt x="453" y="407"/>
                      <a:pt x="453" y="407"/>
                      <a:pt x="453" y="407"/>
                    </a:cubicBezTo>
                    <a:cubicBezTo>
                      <a:pt x="454" y="406"/>
                      <a:pt x="454" y="406"/>
                      <a:pt x="454" y="406"/>
                    </a:cubicBezTo>
                    <a:cubicBezTo>
                      <a:pt x="450" y="411"/>
                      <a:pt x="448" y="420"/>
                      <a:pt x="442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2" name="Freeform 24"/>
              <p:cNvSpPr/>
              <p:nvPr/>
            </p:nvSpPr>
            <p:spPr bwMode="auto">
              <a:xfrm>
                <a:off x="648133" y="2666048"/>
                <a:ext cx="11113" cy="11112"/>
              </a:xfrm>
              <a:custGeom>
                <a:gdLst>
                  <a:gd name="T0" fmla="*/ 3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  <a:gd name="T6" fmla="*/ 3 w 3"/>
                  <a:gd name="T7" fmla="*/ 2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3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3" name="Freeform 25"/>
              <p:cNvSpPr/>
              <p:nvPr/>
            </p:nvSpPr>
            <p:spPr bwMode="auto">
              <a:xfrm>
                <a:off x="-345642" y="2321560"/>
                <a:ext cx="11113" cy="7937"/>
              </a:xfrm>
              <a:custGeom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4" name="Freeform 26"/>
              <p:cNvSpPr/>
              <p:nvPr/>
            </p:nvSpPr>
            <p:spPr bwMode="auto">
              <a:xfrm>
                <a:off x="756083" y="521335"/>
                <a:ext cx="26988" cy="15875"/>
              </a:xfrm>
              <a:custGeom>
                <a:gdLst>
                  <a:gd name="T0" fmla="*/ 7 w 7"/>
                  <a:gd name="T1" fmla="*/ 2 h 4"/>
                  <a:gd name="T2" fmla="*/ 0 w 7"/>
                  <a:gd name="T3" fmla="*/ 0 h 4"/>
                  <a:gd name="T4" fmla="*/ 1 w 7"/>
                  <a:gd name="T5" fmla="*/ 3 h 4"/>
                  <a:gd name="T6" fmla="*/ 7 w 7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3"/>
                      <a:pt x="6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5" name="Freeform 27"/>
              <p:cNvSpPr/>
              <p:nvPr/>
            </p:nvSpPr>
            <p:spPr bwMode="auto">
              <a:xfrm>
                <a:off x="648133" y="526098"/>
                <a:ext cx="33338" cy="22225"/>
              </a:xfrm>
              <a:custGeom>
                <a:gdLst>
                  <a:gd name="T0" fmla="*/ 6 w 9"/>
                  <a:gd name="T1" fmla="*/ 5 h 6"/>
                  <a:gd name="T2" fmla="*/ 9 w 9"/>
                  <a:gd name="T3" fmla="*/ 2 h 6"/>
                  <a:gd name="T4" fmla="*/ 0 w 9"/>
                  <a:gd name="T5" fmla="*/ 2 h 6"/>
                  <a:gd name="T6" fmla="*/ 6 w 9"/>
                  <a:gd name="T7" fmla="*/ 5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6" y="5"/>
                    </a:moveTo>
                    <a:cubicBezTo>
                      <a:pt x="9" y="6"/>
                      <a:pt x="9" y="4"/>
                      <a:pt x="9" y="2"/>
                    </a:cubicBezTo>
                    <a:cubicBezTo>
                      <a:pt x="6" y="2"/>
                      <a:pt x="1" y="0"/>
                      <a:pt x="0" y="2"/>
                    </a:cubicBezTo>
                    <a:cubicBezTo>
                      <a:pt x="2" y="2"/>
                      <a:pt x="6" y="2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6" name="Rectangle 28"/>
              <p:cNvSpPr>
                <a:spLocks noChangeArrowheads="1"/>
              </p:cNvSpPr>
              <p:nvPr/>
            </p:nvSpPr>
            <p:spPr bwMode="auto">
              <a:xfrm>
                <a:off x="797358" y="534035"/>
                <a:ext cx="4763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7" name="Freeform 29"/>
              <p:cNvSpPr/>
              <p:nvPr/>
            </p:nvSpPr>
            <p:spPr bwMode="auto">
              <a:xfrm>
                <a:off x="802120" y="534035"/>
                <a:ext cx="22225" cy="11112"/>
              </a:xfrm>
              <a:custGeom>
                <a:gdLst>
                  <a:gd name="T0" fmla="*/ 0 w 6"/>
                  <a:gd name="T1" fmla="*/ 0 h 3"/>
                  <a:gd name="T2" fmla="*/ 6 w 6"/>
                  <a:gd name="T3" fmla="*/ 2 h 3"/>
                  <a:gd name="T4" fmla="*/ 0 w 6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3"/>
                      <a:pt x="4" y="3"/>
                      <a:pt x="6" y="2"/>
                    </a:cubicBezTo>
                    <a:cubicBezTo>
                      <a:pt x="4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8" name="Freeform 30"/>
              <p:cNvSpPr/>
              <p:nvPr/>
            </p:nvSpPr>
            <p:spPr bwMode="auto">
              <a:xfrm>
                <a:off x="791008" y="529273"/>
                <a:ext cx="6350" cy="7937"/>
              </a:xfrm>
              <a:custGeom>
                <a:gdLst>
                  <a:gd name="T0" fmla="*/ 2 w 2"/>
                  <a:gd name="T1" fmla="*/ 2 h 2"/>
                  <a:gd name="T2" fmla="*/ 2 w 2"/>
                  <a:gd name="T3" fmla="*/ 1 h 2"/>
                  <a:gd name="T4" fmla="*/ 0 w 2"/>
                  <a:gd name="T5" fmla="*/ 0 h 2"/>
                  <a:gd name="T6" fmla="*/ 2 w 2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49" name="Freeform 31"/>
              <p:cNvSpPr/>
              <p:nvPr/>
            </p:nvSpPr>
            <p:spPr bwMode="auto">
              <a:xfrm>
                <a:off x="208395" y="534035"/>
                <a:ext cx="38100" cy="17462"/>
              </a:xfrm>
              <a:custGeom>
                <a:gdLst>
                  <a:gd name="T0" fmla="*/ 10 w 10"/>
                  <a:gd name="T1" fmla="*/ 1 h 5"/>
                  <a:gd name="T2" fmla="*/ 4 w 10"/>
                  <a:gd name="T3" fmla="*/ 1 h 5"/>
                  <a:gd name="T4" fmla="*/ 0 w 10"/>
                  <a:gd name="T5" fmla="*/ 5 h 5"/>
                  <a:gd name="T6" fmla="*/ 10 w 10"/>
                  <a:gd name="T7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10" y="1"/>
                    </a:moveTo>
                    <a:cubicBezTo>
                      <a:pt x="8" y="0"/>
                      <a:pt x="6" y="5"/>
                      <a:pt x="4" y="1"/>
                    </a:cubicBezTo>
                    <a:cubicBezTo>
                      <a:pt x="2" y="0"/>
                      <a:pt x="0" y="4"/>
                      <a:pt x="0" y="5"/>
                    </a:cubicBezTo>
                    <a:cubicBezTo>
                      <a:pt x="4" y="4"/>
                      <a:pt x="8" y="3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0" name="Freeform 32"/>
              <p:cNvSpPr/>
              <p:nvPr/>
            </p:nvSpPr>
            <p:spPr bwMode="auto">
              <a:xfrm>
                <a:off x="697345" y="534035"/>
                <a:ext cx="33338" cy="25400"/>
              </a:xfrm>
              <a:custGeom>
                <a:gdLst>
                  <a:gd name="T0" fmla="*/ 0 w 9"/>
                  <a:gd name="T1" fmla="*/ 3 h 7"/>
                  <a:gd name="T2" fmla="*/ 8 w 9"/>
                  <a:gd name="T3" fmla="*/ 7 h 7"/>
                  <a:gd name="T4" fmla="*/ 9 w 9"/>
                  <a:gd name="T5" fmla="*/ 3 h 7"/>
                  <a:gd name="T6" fmla="*/ 0 w 9"/>
                  <a:gd name="T7" fmla="*/ 3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3"/>
                    </a:moveTo>
                    <a:cubicBezTo>
                      <a:pt x="1" y="6"/>
                      <a:pt x="6" y="5"/>
                      <a:pt x="8" y="7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3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1" name="Freeform 33"/>
              <p:cNvSpPr/>
              <p:nvPr/>
            </p:nvSpPr>
            <p:spPr bwMode="auto">
              <a:xfrm>
                <a:off x="737033" y="545148"/>
                <a:ext cx="49213" cy="30162"/>
              </a:xfrm>
              <a:custGeom>
                <a:gdLst>
                  <a:gd name="T0" fmla="*/ 0 w 13"/>
                  <a:gd name="T1" fmla="*/ 2 h 8"/>
                  <a:gd name="T2" fmla="*/ 13 w 13"/>
                  <a:gd name="T3" fmla="*/ 5 h 8"/>
                  <a:gd name="T4" fmla="*/ 0 w 13"/>
                  <a:gd name="T5" fmla="*/ 0 h 8"/>
                  <a:gd name="T6" fmla="*/ 0 w 13"/>
                  <a:gd name="T7" fmla="*/ 2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0" y="2"/>
                    </a:moveTo>
                    <a:cubicBezTo>
                      <a:pt x="5" y="3"/>
                      <a:pt x="10" y="8"/>
                      <a:pt x="13" y="5"/>
                    </a:cubicBezTo>
                    <a:cubicBezTo>
                      <a:pt x="11" y="0"/>
                      <a:pt x="4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2" name="Freeform 34"/>
              <p:cNvSpPr/>
              <p:nvPr/>
            </p:nvSpPr>
            <p:spPr bwMode="auto">
              <a:xfrm>
                <a:off x="868795" y="548323"/>
                <a:ext cx="7938" cy="11112"/>
              </a:xfrm>
              <a:custGeom>
                <a:gdLst>
                  <a:gd name="T0" fmla="*/ 2 w 2"/>
                  <a:gd name="T1" fmla="*/ 1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3" name="Freeform 35"/>
              <p:cNvSpPr/>
              <p:nvPr/>
            </p:nvSpPr>
            <p:spPr bwMode="auto">
              <a:xfrm>
                <a:off x="891020" y="548323"/>
                <a:ext cx="26988" cy="19050"/>
              </a:xfrm>
              <a:custGeom>
                <a:gdLst>
                  <a:gd name="T0" fmla="*/ 0 w 7"/>
                  <a:gd name="T1" fmla="*/ 0 h 5"/>
                  <a:gd name="T2" fmla="*/ 1 w 7"/>
                  <a:gd name="T3" fmla="*/ 4 h 5"/>
                  <a:gd name="T4" fmla="*/ 3 w 7"/>
                  <a:gd name="T5" fmla="*/ 3 h 5"/>
                  <a:gd name="T6" fmla="*/ 5 w 7"/>
                  <a:gd name="T7" fmla="*/ 5 h 5"/>
                  <a:gd name="T8" fmla="*/ 7 w 7"/>
                  <a:gd name="T9" fmla="*/ 4 h 5"/>
                  <a:gd name="T10" fmla="*/ 0 w 7"/>
                  <a:gd name="T11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4" name="Freeform 36"/>
              <p:cNvSpPr/>
              <p:nvPr/>
            </p:nvSpPr>
            <p:spPr bwMode="auto">
              <a:xfrm>
                <a:off x="802120" y="559435"/>
                <a:ext cx="30163" cy="33337"/>
              </a:xfrm>
              <a:custGeom>
                <a:gdLst>
                  <a:gd name="T0" fmla="*/ 2 w 8"/>
                  <a:gd name="T1" fmla="*/ 1 h 9"/>
                  <a:gd name="T2" fmla="*/ 6 w 8"/>
                  <a:gd name="T3" fmla="*/ 9 h 9"/>
                  <a:gd name="T4" fmla="*/ 2 w 8"/>
                  <a:gd name="T5" fmla="*/ 1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2" y="1"/>
                    </a:moveTo>
                    <a:cubicBezTo>
                      <a:pt x="0" y="4"/>
                      <a:pt x="6" y="8"/>
                      <a:pt x="6" y="9"/>
                    </a:cubicBezTo>
                    <a:cubicBezTo>
                      <a:pt x="4" y="7"/>
                      <a:pt x="8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5" name="Freeform 37"/>
              <p:cNvSpPr/>
              <p:nvPr/>
            </p:nvSpPr>
            <p:spPr bwMode="auto">
              <a:xfrm>
                <a:off x="984683" y="562610"/>
                <a:ext cx="26988" cy="19050"/>
              </a:xfrm>
              <a:custGeom>
                <a:gdLst>
                  <a:gd name="T0" fmla="*/ 7 w 7"/>
                  <a:gd name="T1" fmla="*/ 2 h 5"/>
                  <a:gd name="T2" fmla="*/ 0 w 7"/>
                  <a:gd name="T3" fmla="*/ 0 h 5"/>
                  <a:gd name="T4" fmla="*/ 7 w 7"/>
                  <a:gd name="T5" fmla="*/ 2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cubicBezTo>
                      <a:pt x="5" y="1"/>
                      <a:pt x="2" y="0"/>
                      <a:pt x="0" y="0"/>
                    </a:cubicBezTo>
                    <a:cubicBezTo>
                      <a:pt x="1" y="1"/>
                      <a:pt x="5" y="5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6" name="Freeform 38"/>
              <p:cNvSpPr/>
              <p:nvPr/>
            </p:nvSpPr>
            <p:spPr bwMode="auto">
              <a:xfrm>
                <a:off x="835458" y="567373"/>
                <a:ext cx="3175" cy="11112"/>
              </a:xfrm>
              <a:custGeom>
                <a:gdLst>
                  <a:gd name="T0" fmla="*/ 1 w 1"/>
                  <a:gd name="T1" fmla="*/ 0 h 3"/>
                  <a:gd name="T2" fmla="*/ 0 w 1"/>
                  <a:gd name="T3" fmla="*/ 0 h 3"/>
                  <a:gd name="T4" fmla="*/ 0 w 1"/>
                  <a:gd name="T5" fmla="*/ 3 h 3"/>
                  <a:gd name="T6" fmla="*/ 1 w 1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7" name="Freeform 39"/>
              <p:cNvSpPr/>
              <p:nvPr/>
            </p:nvSpPr>
            <p:spPr bwMode="auto">
              <a:xfrm>
                <a:off x="937058" y="567373"/>
                <a:ext cx="25400" cy="22225"/>
              </a:xfrm>
              <a:custGeom>
                <a:gdLst>
                  <a:gd name="T0" fmla="*/ 7 w 7"/>
                  <a:gd name="T1" fmla="*/ 3 h 6"/>
                  <a:gd name="T2" fmla="*/ 0 w 7"/>
                  <a:gd name="T3" fmla="*/ 0 h 6"/>
                  <a:gd name="T4" fmla="*/ 7 w 7"/>
                  <a:gd name="T5" fmla="*/ 3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5" y="6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8" name="Freeform 40"/>
              <p:cNvSpPr/>
              <p:nvPr/>
            </p:nvSpPr>
            <p:spPr bwMode="auto">
              <a:xfrm>
                <a:off x="860858" y="575310"/>
                <a:ext cx="12700" cy="17462"/>
              </a:xfrm>
              <a:custGeom>
                <a:gdLst>
                  <a:gd name="T0" fmla="*/ 0 w 3"/>
                  <a:gd name="T1" fmla="*/ 1 h 5"/>
                  <a:gd name="T2" fmla="*/ 0 w 3"/>
                  <a:gd name="T3" fmla="*/ 5 h 5"/>
                  <a:gd name="T4" fmla="*/ 2 w 3"/>
                  <a:gd name="T5" fmla="*/ 2 h 5"/>
                  <a:gd name="T6" fmla="*/ 0 w 3"/>
                  <a:gd name="T7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3" y="3"/>
                      <a:pt x="2" y="2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59" name="Freeform 41"/>
              <p:cNvSpPr/>
              <p:nvPr/>
            </p:nvSpPr>
            <p:spPr bwMode="auto">
              <a:xfrm>
                <a:off x="876733" y="586423"/>
                <a:ext cx="14288" cy="14287"/>
              </a:xfrm>
              <a:custGeom>
                <a:gdLst>
                  <a:gd name="T0" fmla="*/ 3 w 4"/>
                  <a:gd name="T1" fmla="*/ 3 h 4"/>
                  <a:gd name="T2" fmla="*/ 4 w 4"/>
                  <a:gd name="T3" fmla="*/ 0 h 4"/>
                  <a:gd name="T4" fmla="*/ 1 w 4"/>
                  <a:gd name="T5" fmla="*/ 0 h 4"/>
                  <a:gd name="T6" fmla="*/ 3 w 4"/>
                  <a:gd name="T7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3" y="2"/>
                      <a:pt x="3" y="1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0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0" name="Freeform 42"/>
              <p:cNvSpPr/>
              <p:nvPr/>
            </p:nvSpPr>
            <p:spPr bwMode="auto">
              <a:xfrm>
                <a:off x="978333" y="586423"/>
                <a:ext cx="71438" cy="52387"/>
              </a:xfrm>
              <a:custGeom>
                <a:gdLst>
                  <a:gd name="T0" fmla="*/ 3 w 19"/>
                  <a:gd name="T1" fmla="*/ 0 h 14"/>
                  <a:gd name="T2" fmla="*/ 8 w 19"/>
                  <a:gd name="T3" fmla="*/ 9 h 14"/>
                  <a:gd name="T4" fmla="*/ 17 w 19"/>
                  <a:gd name="T5" fmla="*/ 14 h 14"/>
                  <a:gd name="T6" fmla="*/ 18 w 19"/>
                  <a:gd name="T7" fmla="*/ 12 h 14"/>
                  <a:gd name="T8" fmla="*/ 9 w 19"/>
                  <a:gd name="T9" fmla="*/ 7 h 14"/>
                  <a:gd name="T10" fmla="*/ 11 w 19"/>
                  <a:gd name="T11" fmla="*/ 3 h 14"/>
                  <a:gd name="T12" fmla="*/ 3 w 19"/>
                  <a:gd name="T13" fmla="*/ 0 h 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">
                    <a:moveTo>
                      <a:pt x="3" y="0"/>
                    </a:moveTo>
                    <a:cubicBezTo>
                      <a:pt x="0" y="7"/>
                      <a:pt x="12" y="2"/>
                      <a:pt x="8" y="9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18" y="12"/>
                    </a:cubicBezTo>
                    <a:cubicBezTo>
                      <a:pt x="15" y="11"/>
                      <a:pt x="12" y="8"/>
                      <a:pt x="9" y="7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1" name="Freeform 43"/>
              <p:cNvSpPr/>
              <p:nvPr/>
            </p:nvSpPr>
            <p:spPr bwMode="auto">
              <a:xfrm>
                <a:off x="32183" y="586423"/>
                <a:ext cx="41275" cy="25400"/>
              </a:xfrm>
              <a:custGeom>
                <a:gdLst>
                  <a:gd name="T0" fmla="*/ 4 w 11"/>
                  <a:gd name="T1" fmla="*/ 5 h 7"/>
                  <a:gd name="T2" fmla="*/ 5 w 11"/>
                  <a:gd name="T3" fmla="*/ 6 h 7"/>
                  <a:gd name="T4" fmla="*/ 9 w 11"/>
                  <a:gd name="T5" fmla="*/ 0 h 7"/>
                  <a:gd name="T6" fmla="*/ 0 w 11"/>
                  <a:gd name="T7" fmla="*/ 6 h 7"/>
                  <a:gd name="T8" fmla="*/ 4 w 11"/>
                  <a:gd name="T9" fmla="*/ 7 h 7"/>
                  <a:gd name="T10" fmla="*/ 4 w 11"/>
                  <a:gd name="T11" fmla="*/ 5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5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11" y="7"/>
                      <a:pt x="6" y="2"/>
                      <a:pt x="9" y="0"/>
                    </a:cubicBezTo>
                    <a:cubicBezTo>
                      <a:pt x="6" y="2"/>
                      <a:pt x="2" y="2"/>
                      <a:pt x="0" y="6"/>
                    </a:cubicBezTo>
                    <a:cubicBezTo>
                      <a:pt x="1" y="7"/>
                      <a:pt x="2" y="7"/>
                      <a:pt x="4" y="7"/>
                    </a:cubicBezTo>
                    <a:cubicBezTo>
                      <a:pt x="4" y="6"/>
                      <a:pt x="3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2" name="Freeform 44"/>
              <p:cNvSpPr/>
              <p:nvPr/>
            </p:nvSpPr>
            <p:spPr bwMode="auto">
              <a:xfrm>
                <a:off x="902133" y="592773"/>
                <a:ext cx="19050" cy="11112"/>
              </a:xfrm>
              <a:custGeom>
                <a:gdLst>
                  <a:gd name="T0" fmla="*/ 5 w 5"/>
                  <a:gd name="T1" fmla="*/ 3 h 3"/>
                  <a:gd name="T2" fmla="*/ 5 w 5"/>
                  <a:gd name="T3" fmla="*/ 2 h 3"/>
                  <a:gd name="T4" fmla="*/ 0 w 5"/>
                  <a:gd name="T5" fmla="*/ 0 h 3"/>
                  <a:gd name="T6" fmla="*/ 5 w 5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1" y="2"/>
                      <a:pt x="3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3" name="Freeform 45"/>
              <p:cNvSpPr/>
              <p:nvPr/>
            </p:nvSpPr>
            <p:spPr bwMode="auto">
              <a:xfrm>
                <a:off x="1033895" y="600710"/>
                <a:ext cx="7938" cy="15875"/>
              </a:xfrm>
              <a:custGeom>
                <a:gdLst>
                  <a:gd name="T0" fmla="*/ 1 w 2"/>
                  <a:gd name="T1" fmla="*/ 2 h 4"/>
                  <a:gd name="T2" fmla="*/ 0 w 2"/>
                  <a:gd name="T3" fmla="*/ 1 h 4"/>
                  <a:gd name="T4" fmla="*/ 1 w 2"/>
                  <a:gd name="T5" fmla="*/ 4 h 4"/>
                  <a:gd name="T6" fmla="*/ 1 w 2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1" y="2"/>
                    </a:moveTo>
                    <a:cubicBezTo>
                      <a:pt x="1" y="1"/>
                      <a:pt x="1" y="0"/>
                      <a:pt x="0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4" name="Freeform 46"/>
              <p:cNvSpPr/>
              <p:nvPr/>
            </p:nvSpPr>
            <p:spPr bwMode="auto">
              <a:xfrm>
                <a:off x="1049770" y="603885"/>
                <a:ext cx="246063" cy="153987"/>
              </a:xfrm>
              <a:custGeom>
                <a:gdLst>
                  <a:gd name="T0" fmla="*/ 2 w 66"/>
                  <a:gd name="T1" fmla="*/ 8 h 41"/>
                  <a:gd name="T2" fmla="*/ 14 w 66"/>
                  <a:gd name="T3" fmla="*/ 18 h 41"/>
                  <a:gd name="T4" fmla="*/ 42 w 66"/>
                  <a:gd name="T5" fmla="*/ 35 h 41"/>
                  <a:gd name="T6" fmla="*/ 42 w 66"/>
                  <a:gd name="T7" fmla="*/ 32 h 41"/>
                  <a:gd name="T8" fmla="*/ 50 w 66"/>
                  <a:gd name="T9" fmla="*/ 31 h 41"/>
                  <a:gd name="T10" fmla="*/ 56 w 66"/>
                  <a:gd name="T11" fmla="*/ 39 h 41"/>
                  <a:gd name="T12" fmla="*/ 66 w 66"/>
                  <a:gd name="T13" fmla="*/ 36 h 41"/>
                  <a:gd name="T14" fmla="*/ 51 w 66"/>
                  <a:gd name="T15" fmla="*/ 26 h 41"/>
                  <a:gd name="T16" fmla="*/ 53 w 66"/>
                  <a:gd name="T17" fmla="*/ 27 h 41"/>
                  <a:gd name="T18" fmla="*/ 51 w 66"/>
                  <a:gd name="T19" fmla="*/ 30 h 41"/>
                  <a:gd name="T20" fmla="*/ 43 w 66"/>
                  <a:gd name="T21" fmla="*/ 22 h 41"/>
                  <a:gd name="T22" fmla="*/ 31 w 66"/>
                  <a:gd name="T23" fmla="*/ 16 h 41"/>
                  <a:gd name="T24" fmla="*/ 22 w 66"/>
                  <a:gd name="T25" fmla="*/ 12 h 41"/>
                  <a:gd name="T26" fmla="*/ 0 w 66"/>
                  <a:gd name="T27" fmla="*/ 4 h 41"/>
                  <a:gd name="T28" fmla="*/ 14 w 66"/>
                  <a:gd name="T29" fmla="*/ 12 h 41"/>
                  <a:gd name="T30" fmla="*/ 2 w 66"/>
                  <a:gd name="T31" fmla="*/ 8 h 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41">
                    <a:moveTo>
                      <a:pt x="2" y="8"/>
                    </a:moveTo>
                    <a:cubicBezTo>
                      <a:pt x="2" y="16"/>
                      <a:pt x="12" y="14"/>
                      <a:pt x="14" y="18"/>
                    </a:cubicBezTo>
                    <a:cubicBezTo>
                      <a:pt x="24" y="26"/>
                      <a:pt x="39" y="21"/>
                      <a:pt x="42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5" y="30"/>
                      <a:pt x="47" y="32"/>
                      <a:pt x="50" y="31"/>
                    </a:cubicBezTo>
                    <a:cubicBezTo>
                      <a:pt x="51" y="37"/>
                      <a:pt x="54" y="34"/>
                      <a:pt x="56" y="39"/>
                    </a:cubicBezTo>
                    <a:cubicBezTo>
                      <a:pt x="61" y="39"/>
                      <a:pt x="65" y="41"/>
                      <a:pt x="66" y="3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49" y="27"/>
                      <a:pt x="47" y="20"/>
                      <a:pt x="43" y="22"/>
                    </a:cubicBezTo>
                    <a:cubicBezTo>
                      <a:pt x="43" y="14"/>
                      <a:pt x="35" y="19"/>
                      <a:pt x="31" y="16"/>
                    </a:cubicBezTo>
                    <a:cubicBezTo>
                      <a:pt x="29" y="15"/>
                      <a:pt x="25" y="13"/>
                      <a:pt x="22" y="12"/>
                    </a:cubicBezTo>
                    <a:cubicBezTo>
                      <a:pt x="15" y="9"/>
                      <a:pt x="8" y="0"/>
                      <a:pt x="0" y="4"/>
                    </a:cubicBezTo>
                    <a:cubicBezTo>
                      <a:pt x="4" y="8"/>
                      <a:pt x="11" y="10"/>
                      <a:pt x="14" y="12"/>
                    </a:cubicBezTo>
                    <a:cubicBezTo>
                      <a:pt x="11" y="14"/>
                      <a:pt x="5" y="10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5" name="Freeform 47"/>
              <p:cNvSpPr/>
              <p:nvPr/>
            </p:nvSpPr>
            <p:spPr bwMode="auto">
              <a:xfrm>
                <a:off x="1232333" y="672148"/>
                <a:ext cx="57150" cy="41275"/>
              </a:xfrm>
              <a:custGeom>
                <a:gdLst>
                  <a:gd name="T0" fmla="*/ 36 w 36"/>
                  <a:gd name="T1" fmla="*/ 26 h 26"/>
                  <a:gd name="T2" fmla="*/ 0 w 36"/>
                  <a:gd name="T3" fmla="*/ 0 h 26"/>
                  <a:gd name="T4" fmla="*/ 33 w 36"/>
                  <a:gd name="T5" fmla="*/ 26 h 26"/>
                  <a:gd name="T6" fmla="*/ 36 w 36"/>
                  <a:gd name="T7" fmla="*/ 26 h 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6">
                    <a:moveTo>
                      <a:pt x="36" y="26"/>
                    </a:moveTo>
                    <a:lnTo>
                      <a:pt x="0" y="0"/>
                    </a:lnTo>
                    <a:lnTo>
                      <a:pt x="33" y="26"/>
                    </a:lnTo>
                    <a:lnTo>
                      <a:pt x="3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6" name="Freeform 48"/>
              <p:cNvSpPr/>
              <p:nvPr/>
            </p:nvSpPr>
            <p:spPr bwMode="auto">
              <a:xfrm>
                <a:off x="1619683" y="702310"/>
                <a:ext cx="6350" cy="11112"/>
              </a:xfrm>
              <a:custGeom>
                <a:gdLst>
                  <a:gd name="T0" fmla="*/ 4 w 4"/>
                  <a:gd name="T1" fmla="*/ 2 h 7"/>
                  <a:gd name="T2" fmla="*/ 0 w 4"/>
                  <a:gd name="T3" fmla="*/ 0 h 7"/>
                  <a:gd name="T4" fmla="*/ 2 w 4"/>
                  <a:gd name="T5" fmla="*/ 7 h 7"/>
                  <a:gd name="T6" fmla="*/ 4 w 4"/>
                  <a:gd name="T7" fmla="*/ 2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7" name="Freeform 49"/>
              <p:cNvSpPr/>
              <p:nvPr/>
            </p:nvSpPr>
            <p:spPr bwMode="auto">
              <a:xfrm>
                <a:off x="1648258" y="1365885"/>
                <a:ext cx="23813" cy="36512"/>
              </a:xfrm>
              <a:custGeom>
                <a:gdLst>
                  <a:gd name="T0" fmla="*/ 1 w 6"/>
                  <a:gd name="T1" fmla="*/ 4 h 10"/>
                  <a:gd name="T2" fmla="*/ 0 w 6"/>
                  <a:gd name="T3" fmla="*/ 8 h 10"/>
                  <a:gd name="T4" fmla="*/ 2 w 6"/>
                  <a:gd name="T5" fmla="*/ 7 h 10"/>
                  <a:gd name="T6" fmla="*/ 6 w 6"/>
                  <a:gd name="T7" fmla="*/ 10 h 10"/>
                  <a:gd name="T8" fmla="*/ 6 w 6"/>
                  <a:gd name="T9" fmla="*/ 0 h 10"/>
                  <a:gd name="T10" fmla="*/ 4 w 6"/>
                  <a:gd name="T11" fmla="*/ 0 h 10"/>
                  <a:gd name="T12" fmla="*/ 1 w 6"/>
                  <a:gd name="T13" fmla="*/ 4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1" y="4"/>
                    </a:moveTo>
                    <a:cubicBezTo>
                      <a:pt x="0" y="5"/>
                      <a:pt x="0" y="6"/>
                      <a:pt x="0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7"/>
                      <a:pt x="6" y="5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2"/>
                      <a:pt x="5" y="6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8" name="Freeform 50"/>
              <p:cNvSpPr/>
              <p:nvPr/>
            </p:nvSpPr>
            <p:spPr bwMode="auto">
              <a:xfrm>
                <a:off x="1295833" y="751523"/>
                <a:ext cx="376238" cy="614362"/>
              </a:xfrm>
              <a:custGeom>
                <a:gdLst>
                  <a:gd name="T0" fmla="*/ 39 w 100"/>
                  <a:gd name="T1" fmla="*/ 43 h 164"/>
                  <a:gd name="T2" fmla="*/ 52 w 100"/>
                  <a:gd name="T3" fmla="*/ 67 h 164"/>
                  <a:gd name="T4" fmla="*/ 61 w 100"/>
                  <a:gd name="T5" fmla="*/ 78 h 164"/>
                  <a:gd name="T6" fmla="*/ 60 w 100"/>
                  <a:gd name="T7" fmla="*/ 80 h 164"/>
                  <a:gd name="T8" fmla="*/ 80 w 100"/>
                  <a:gd name="T9" fmla="*/ 110 h 164"/>
                  <a:gd name="T10" fmla="*/ 83 w 100"/>
                  <a:gd name="T11" fmla="*/ 108 h 164"/>
                  <a:gd name="T12" fmla="*/ 84 w 100"/>
                  <a:gd name="T13" fmla="*/ 114 h 164"/>
                  <a:gd name="T14" fmla="*/ 81 w 100"/>
                  <a:gd name="T15" fmla="*/ 113 h 164"/>
                  <a:gd name="T16" fmla="*/ 81 w 100"/>
                  <a:gd name="T17" fmla="*/ 122 h 164"/>
                  <a:gd name="T18" fmla="*/ 85 w 100"/>
                  <a:gd name="T19" fmla="*/ 123 h 164"/>
                  <a:gd name="T20" fmla="*/ 91 w 100"/>
                  <a:gd name="T21" fmla="*/ 152 h 164"/>
                  <a:gd name="T22" fmla="*/ 98 w 100"/>
                  <a:gd name="T23" fmla="*/ 164 h 164"/>
                  <a:gd name="T24" fmla="*/ 99 w 100"/>
                  <a:gd name="T25" fmla="*/ 155 h 164"/>
                  <a:gd name="T26" fmla="*/ 95 w 100"/>
                  <a:gd name="T27" fmla="*/ 139 h 164"/>
                  <a:gd name="T28" fmla="*/ 75 w 100"/>
                  <a:gd name="T29" fmla="*/ 91 h 164"/>
                  <a:gd name="T30" fmla="*/ 60 w 100"/>
                  <a:gd name="T31" fmla="*/ 61 h 164"/>
                  <a:gd name="T32" fmla="*/ 54 w 100"/>
                  <a:gd name="T33" fmla="*/ 52 h 164"/>
                  <a:gd name="T34" fmla="*/ 35 w 100"/>
                  <a:gd name="T35" fmla="*/ 33 h 164"/>
                  <a:gd name="T36" fmla="*/ 23 w 100"/>
                  <a:gd name="T37" fmla="*/ 18 h 164"/>
                  <a:gd name="T38" fmla="*/ 1 w 100"/>
                  <a:gd name="T39" fmla="*/ 0 h 164"/>
                  <a:gd name="T40" fmla="*/ 1 w 100"/>
                  <a:gd name="T41" fmla="*/ 3 h 164"/>
                  <a:gd name="T42" fmla="*/ 0 w 100"/>
                  <a:gd name="T43" fmla="*/ 3 h 164"/>
                  <a:gd name="T44" fmla="*/ 0 w 100"/>
                  <a:gd name="T45" fmla="*/ 7 h 164"/>
                  <a:gd name="T46" fmla="*/ 39 w 100"/>
                  <a:gd name="T47" fmla="*/ 43 h 16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164">
                    <a:moveTo>
                      <a:pt x="39" y="43"/>
                    </a:moveTo>
                    <a:cubicBezTo>
                      <a:pt x="38" y="55"/>
                      <a:pt x="52" y="55"/>
                      <a:pt x="52" y="67"/>
                    </a:cubicBezTo>
                    <a:cubicBezTo>
                      <a:pt x="58" y="67"/>
                      <a:pt x="54" y="77"/>
                      <a:pt x="61" y="78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9" y="88"/>
                      <a:pt x="73" y="100"/>
                      <a:pt x="80" y="110"/>
                    </a:cubicBezTo>
                    <a:cubicBezTo>
                      <a:pt x="83" y="108"/>
                      <a:pt x="83" y="108"/>
                      <a:pt x="83" y="108"/>
                    </a:cubicBezTo>
                    <a:cubicBezTo>
                      <a:pt x="84" y="110"/>
                      <a:pt x="86" y="113"/>
                      <a:pt x="84" y="114"/>
                    </a:cubicBezTo>
                    <a:cubicBezTo>
                      <a:pt x="82" y="115"/>
                      <a:pt x="82" y="113"/>
                      <a:pt x="81" y="113"/>
                    </a:cubicBezTo>
                    <a:cubicBezTo>
                      <a:pt x="76" y="116"/>
                      <a:pt x="86" y="118"/>
                      <a:pt x="81" y="122"/>
                    </a:cubicBezTo>
                    <a:cubicBezTo>
                      <a:pt x="82" y="122"/>
                      <a:pt x="84" y="121"/>
                      <a:pt x="85" y="123"/>
                    </a:cubicBezTo>
                    <a:cubicBezTo>
                      <a:pt x="81" y="133"/>
                      <a:pt x="90" y="142"/>
                      <a:pt x="91" y="152"/>
                    </a:cubicBezTo>
                    <a:cubicBezTo>
                      <a:pt x="92" y="155"/>
                      <a:pt x="93" y="163"/>
                      <a:pt x="98" y="164"/>
                    </a:cubicBezTo>
                    <a:cubicBezTo>
                      <a:pt x="100" y="162"/>
                      <a:pt x="95" y="158"/>
                      <a:pt x="99" y="155"/>
                    </a:cubicBezTo>
                    <a:cubicBezTo>
                      <a:pt x="93" y="151"/>
                      <a:pt x="97" y="143"/>
                      <a:pt x="95" y="139"/>
                    </a:cubicBezTo>
                    <a:cubicBezTo>
                      <a:pt x="90" y="123"/>
                      <a:pt x="85" y="105"/>
                      <a:pt x="75" y="91"/>
                    </a:cubicBezTo>
                    <a:cubicBezTo>
                      <a:pt x="74" y="80"/>
                      <a:pt x="64" y="72"/>
                      <a:pt x="60" y="61"/>
                    </a:cubicBezTo>
                    <a:cubicBezTo>
                      <a:pt x="57" y="59"/>
                      <a:pt x="53" y="57"/>
                      <a:pt x="54" y="52"/>
                    </a:cubicBezTo>
                    <a:cubicBezTo>
                      <a:pt x="45" y="49"/>
                      <a:pt x="45" y="34"/>
                      <a:pt x="35" y="33"/>
                    </a:cubicBezTo>
                    <a:cubicBezTo>
                      <a:pt x="35" y="27"/>
                      <a:pt x="27" y="21"/>
                      <a:pt x="23" y="18"/>
                    </a:cubicBezTo>
                    <a:cubicBezTo>
                      <a:pt x="17" y="11"/>
                      <a:pt x="10" y="4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5" y="17"/>
                      <a:pt x="26" y="32"/>
                      <a:pt x="39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69" name="Freeform 51"/>
              <p:cNvSpPr/>
              <p:nvPr/>
            </p:nvSpPr>
            <p:spPr bwMode="auto">
              <a:xfrm>
                <a:off x="-502805" y="856298"/>
                <a:ext cx="176213" cy="182562"/>
              </a:xfrm>
              <a:custGeom>
                <a:gdLst>
                  <a:gd name="T0" fmla="*/ 7 w 47"/>
                  <a:gd name="T1" fmla="*/ 49 h 49"/>
                  <a:gd name="T2" fmla="*/ 9 w 47"/>
                  <a:gd name="T3" fmla="*/ 47 h 49"/>
                  <a:gd name="T4" fmla="*/ 26 w 47"/>
                  <a:gd name="T5" fmla="*/ 22 h 49"/>
                  <a:gd name="T6" fmla="*/ 39 w 47"/>
                  <a:gd name="T7" fmla="*/ 11 h 49"/>
                  <a:gd name="T8" fmla="*/ 45 w 47"/>
                  <a:gd name="T9" fmla="*/ 4 h 49"/>
                  <a:gd name="T10" fmla="*/ 45 w 47"/>
                  <a:gd name="T11" fmla="*/ 0 h 49"/>
                  <a:gd name="T12" fmla="*/ 42 w 47"/>
                  <a:gd name="T13" fmla="*/ 3 h 49"/>
                  <a:gd name="T14" fmla="*/ 43 w 47"/>
                  <a:gd name="T15" fmla="*/ 4 h 49"/>
                  <a:gd name="T16" fmla="*/ 42 w 47"/>
                  <a:gd name="T17" fmla="*/ 6 h 49"/>
                  <a:gd name="T18" fmla="*/ 39 w 47"/>
                  <a:gd name="T19" fmla="*/ 1 h 49"/>
                  <a:gd name="T20" fmla="*/ 20 w 47"/>
                  <a:gd name="T21" fmla="*/ 23 h 49"/>
                  <a:gd name="T22" fmla="*/ 4 w 47"/>
                  <a:gd name="T23" fmla="*/ 42 h 49"/>
                  <a:gd name="T24" fmla="*/ 7 w 47"/>
                  <a:gd name="T25" fmla="*/ 49 h 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49">
                    <a:moveTo>
                      <a:pt x="7" y="49"/>
                    </a:moveTo>
                    <a:cubicBezTo>
                      <a:pt x="9" y="47"/>
                      <a:pt x="9" y="47"/>
                      <a:pt x="9" y="47"/>
                    </a:cubicBezTo>
                    <a:cubicBezTo>
                      <a:pt x="14" y="38"/>
                      <a:pt x="20" y="31"/>
                      <a:pt x="26" y="22"/>
                    </a:cubicBezTo>
                    <a:cubicBezTo>
                      <a:pt x="29" y="16"/>
                      <a:pt x="34" y="16"/>
                      <a:pt x="39" y="11"/>
                    </a:cubicBezTo>
                    <a:cubicBezTo>
                      <a:pt x="39" y="8"/>
                      <a:pt x="43" y="7"/>
                      <a:pt x="45" y="4"/>
                    </a:cubicBezTo>
                    <a:cubicBezTo>
                      <a:pt x="40" y="3"/>
                      <a:pt x="47" y="0"/>
                      <a:pt x="45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2" y="6"/>
                      <a:pt x="42" y="6"/>
                    </a:cubicBezTo>
                    <a:cubicBezTo>
                      <a:pt x="40" y="6"/>
                      <a:pt x="38" y="2"/>
                      <a:pt x="39" y="1"/>
                    </a:cubicBezTo>
                    <a:cubicBezTo>
                      <a:pt x="33" y="8"/>
                      <a:pt x="29" y="18"/>
                      <a:pt x="20" y="23"/>
                    </a:cubicBezTo>
                    <a:cubicBezTo>
                      <a:pt x="21" y="35"/>
                      <a:pt x="7" y="33"/>
                      <a:pt x="4" y="42"/>
                    </a:cubicBezTo>
                    <a:cubicBezTo>
                      <a:pt x="0" y="46"/>
                      <a:pt x="6" y="46"/>
                      <a:pt x="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0" name="Freeform 52"/>
              <p:cNvSpPr/>
              <p:nvPr/>
            </p:nvSpPr>
            <p:spPr bwMode="auto">
              <a:xfrm>
                <a:off x="-259917" y="911860"/>
                <a:ext cx="7938" cy="7937"/>
              </a:xfrm>
              <a:custGeom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1" name="Freeform 53"/>
              <p:cNvSpPr/>
              <p:nvPr/>
            </p:nvSpPr>
            <p:spPr bwMode="auto">
              <a:xfrm>
                <a:off x="-353580" y="930910"/>
                <a:ext cx="68263" cy="66675"/>
              </a:xfrm>
              <a:custGeom>
                <a:gdLst>
                  <a:gd name="T0" fmla="*/ 17 w 18"/>
                  <a:gd name="T1" fmla="*/ 0 h 18"/>
                  <a:gd name="T2" fmla="*/ 13 w 18"/>
                  <a:gd name="T3" fmla="*/ 2 h 18"/>
                  <a:gd name="T4" fmla="*/ 1 w 18"/>
                  <a:gd name="T5" fmla="*/ 18 h 18"/>
                  <a:gd name="T6" fmla="*/ 2 w 18"/>
                  <a:gd name="T7" fmla="*/ 18 h 18"/>
                  <a:gd name="T8" fmla="*/ 17 w 18"/>
                  <a:gd name="T9" fmla="*/ 0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7" y="0"/>
                    </a:moveTo>
                    <a:cubicBezTo>
                      <a:pt x="16" y="1"/>
                      <a:pt x="15" y="4"/>
                      <a:pt x="13" y="2"/>
                    </a:cubicBezTo>
                    <a:cubicBezTo>
                      <a:pt x="11" y="9"/>
                      <a:pt x="0" y="12"/>
                      <a:pt x="1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9"/>
                      <a:pt x="18" y="1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2" name="Freeform 54"/>
              <p:cNvSpPr/>
              <p:nvPr/>
            </p:nvSpPr>
            <p:spPr bwMode="auto">
              <a:xfrm>
                <a:off x="-386917" y="983298"/>
                <a:ext cx="14288" cy="14287"/>
              </a:xfrm>
              <a:custGeom>
                <a:gdLst>
                  <a:gd name="T0" fmla="*/ 3 w 4"/>
                  <a:gd name="T1" fmla="*/ 0 h 4"/>
                  <a:gd name="T2" fmla="*/ 0 w 4"/>
                  <a:gd name="T3" fmla="*/ 3 h 4"/>
                  <a:gd name="T4" fmla="*/ 3 w 4"/>
                  <a:gd name="T5" fmla="*/ 4 h 4"/>
                  <a:gd name="T6" fmla="*/ 3 w 4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3" name="Freeform 55"/>
              <p:cNvSpPr/>
              <p:nvPr/>
            </p:nvSpPr>
            <p:spPr bwMode="auto">
              <a:xfrm>
                <a:off x="-375805" y="997585"/>
                <a:ext cx="3175" cy="4762"/>
              </a:xfrm>
              <a:custGeom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4" name="Freeform 56"/>
              <p:cNvSpPr/>
              <p:nvPr/>
            </p:nvSpPr>
            <p:spPr bwMode="auto">
              <a:xfrm>
                <a:off x="-348817" y="997585"/>
                <a:ext cx="28575" cy="34925"/>
              </a:xfrm>
              <a:custGeom>
                <a:gdLst>
                  <a:gd name="T0" fmla="*/ 1 w 8"/>
                  <a:gd name="T1" fmla="*/ 9 h 9"/>
                  <a:gd name="T2" fmla="*/ 8 w 8"/>
                  <a:gd name="T3" fmla="*/ 0 h 9"/>
                  <a:gd name="T4" fmla="*/ 1 w 8"/>
                  <a:gd name="T5" fmla="*/ 9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1" y="9"/>
                    </a:moveTo>
                    <a:cubicBezTo>
                      <a:pt x="5" y="8"/>
                      <a:pt x="6" y="1"/>
                      <a:pt x="8" y="0"/>
                    </a:cubicBezTo>
                    <a:cubicBezTo>
                      <a:pt x="4" y="2"/>
                      <a:pt x="0" y="5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5" name="Freeform 57"/>
              <p:cNvSpPr/>
              <p:nvPr/>
            </p:nvSpPr>
            <p:spPr bwMode="auto">
              <a:xfrm>
                <a:off x="-383742" y="1005523"/>
                <a:ext cx="15875" cy="15875"/>
              </a:xfrm>
              <a:custGeom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2 h 4"/>
                  <a:gd name="T6" fmla="*/ 0 w 4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6" name="Freeform 58"/>
              <p:cNvSpPr/>
              <p:nvPr/>
            </p:nvSpPr>
            <p:spPr bwMode="auto">
              <a:xfrm>
                <a:off x="-386917" y="1024573"/>
                <a:ext cx="3175" cy="7937"/>
              </a:xfrm>
              <a:custGeom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7" name="Freeform 59"/>
              <p:cNvSpPr/>
              <p:nvPr/>
            </p:nvSpPr>
            <p:spPr bwMode="auto">
              <a:xfrm>
                <a:off x="-405967" y="1032510"/>
                <a:ext cx="19050" cy="30162"/>
              </a:xfrm>
              <a:custGeom>
                <a:gdLst>
                  <a:gd name="T0" fmla="*/ 5 w 5"/>
                  <a:gd name="T1" fmla="*/ 0 h 8"/>
                  <a:gd name="T2" fmla="*/ 0 w 5"/>
                  <a:gd name="T3" fmla="*/ 1 h 8"/>
                  <a:gd name="T4" fmla="*/ 5 w 5"/>
                  <a:gd name="T5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5" y="0"/>
                    </a:moveTo>
                    <a:cubicBezTo>
                      <a:pt x="4" y="1"/>
                      <a:pt x="2" y="0"/>
                      <a:pt x="0" y="1"/>
                    </a:cubicBezTo>
                    <a:cubicBezTo>
                      <a:pt x="1" y="8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8" name="Freeform 60"/>
              <p:cNvSpPr/>
              <p:nvPr/>
            </p:nvSpPr>
            <p:spPr bwMode="auto">
              <a:xfrm>
                <a:off x="-502805" y="1038860"/>
                <a:ext cx="14288" cy="7937"/>
              </a:xfrm>
              <a:custGeom>
                <a:gdLst>
                  <a:gd name="T0" fmla="*/ 4 w 9"/>
                  <a:gd name="T1" fmla="*/ 0 h 5"/>
                  <a:gd name="T2" fmla="*/ 0 w 9"/>
                  <a:gd name="T3" fmla="*/ 5 h 5"/>
                  <a:gd name="T4" fmla="*/ 9 w 9"/>
                  <a:gd name="T5" fmla="*/ 5 h 5"/>
                  <a:gd name="T6" fmla="*/ 4 w 9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lnTo>
                      <a:pt x="0" y="5"/>
                    </a:lnTo>
                    <a:lnTo>
                      <a:pt x="9" y="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79" name="Freeform 61"/>
              <p:cNvSpPr/>
              <p:nvPr/>
            </p:nvSpPr>
            <p:spPr bwMode="auto">
              <a:xfrm>
                <a:off x="-496455" y="1038860"/>
                <a:ext cx="109538" cy="173037"/>
              </a:xfrm>
              <a:custGeom>
                <a:gdLst>
                  <a:gd name="T0" fmla="*/ 19 w 29"/>
                  <a:gd name="T1" fmla="*/ 13 h 46"/>
                  <a:gd name="T2" fmla="*/ 22 w 29"/>
                  <a:gd name="T3" fmla="*/ 11 h 46"/>
                  <a:gd name="T4" fmla="*/ 24 w 29"/>
                  <a:gd name="T5" fmla="*/ 4 h 46"/>
                  <a:gd name="T6" fmla="*/ 21 w 29"/>
                  <a:gd name="T7" fmla="*/ 7 h 46"/>
                  <a:gd name="T8" fmla="*/ 19 w 29"/>
                  <a:gd name="T9" fmla="*/ 0 h 46"/>
                  <a:gd name="T10" fmla="*/ 18 w 29"/>
                  <a:gd name="T11" fmla="*/ 1 h 46"/>
                  <a:gd name="T12" fmla="*/ 9 w 29"/>
                  <a:gd name="T13" fmla="*/ 14 h 46"/>
                  <a:gd name="T14" fmla="*/ 3 w 29"/>
                  <a:gd name="T15" fmla="*/ 30 h 46"/>
                  <a:gd name="T16" fmla="*/ 5 w 29"/>
                  <a:gd name="T17" fmla="*/ 36 h 46"/>
                  <a:gd name="T18" fmla="*/ 9 w 29"/>
                  <a:gd name="T19" fmla="*/ 31 h 46"/>
                  <a:gd name="T20" fmla="*/ 5 w 29"/>
                  <a:gd name="T21" fmla="*/ 46 h 46"/>
                  <a:gd name="T22" fmla="*/ 17 w 29"/>
                  <a:gd name="T23" fmla="*/ 27 h 46"/>
                  <a:gd name="T24" fmla="*/ 19 w 29"/>
                  <a:gd name="T25" fmla="*/ 28 h 46"/>
                  <a:gd name="T26" fmla="*/ 19 w 29"/>
                  <a:gd name="T27" fmla="*/ 13 h 4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6">
                    <a:moveTo>
                      <a:pt x="19" y="13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8"/>
                      <a:pt x="25" y="7"/>
                      <a:pt x="24" y="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6"/>
                      <a:pt x="20" y="0"/>
                      <a:pt x="19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5" y="5"/>
                      <a:pt x="15" y="14"/>
                      <a:pt x="9" y="14"/>
                    </a:cubicBezTo>
                    <a:cubicBezTo>
                      <a:pt x="10" y="20"/>
                      <a:pt x="5" y="27"/>
                      <a:pt x="3" y="30"/>
                    </a:cubicBezTo>
                    <a:cubicBezTo>
                      <a:pt x="3" y="31"/>
                      <a:pt x="0" y="37"/>
                      <a:pt x="5" y="36"/>
                    </a:cubicBezTo>
                    <a:cubicBezTo>
                      <a:pt x="7" y="35"/>
                      <a:pt x="5" y="30"/>
                      <a:pt x="9" y="31"/>
                    </a:cubicBezTo>
                    <a:cubicBezTo>
                      <a:pt x="11" y="36"/>
                      <a:pt x="7" y="41"/>
                      <a:pt x="5" y="46"/>
                    </a:cubicBezTo>
                    <a:cubicBezTo>
                      <a:pt x="10" y="40"/>
                      <a:pt x="15" y="34"/>
                      <a:pt x="17" y="27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5" y="21"/>
                      <a:pt x="29" y="18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0" name="Freeform 62"/>
              <p:cNvSpPr/>
              <p:nvPr/>
            </p:nvSpPr>
            <p:spPr bwMode="auto">
              <a:xfrm>
                <a:off x="-548842" y="1049973"/>
                <a:ext cx="57150" cy="71437"/>
              </a:xfrm>
              <a:custGeom>
                <a:gdLst>
                  <a:gd name="T0" fmla="*/ 4 w 15"/>
                  <a:gd name="T1" fmla="*/ 19 h 19"/>
                  <a:gd name="T2" fmla="*/ 10 w 15"/>
                  <a:gd name="T3" fmla="*/ 0 h 19"/>
                  <a:gd name="T4" fmla="*/ 7 w 15"/>
                  <a:gd name="T5" fmla="*/ 10 h 19"/>
                  <a:gd name="T6" fmla="*/ 6 w 15"/>
                  <a:gd name="T7" fmla="*/ 10 h 19"/>
                  <a:gd name="T8" fmla="*/ 0 w 15"/>
                  <a:gd name="T9" fmla="*/ 16 h 19"/>
                  <a:gd name="T10" fmla="*/ 0 w 15"/>
                  <a:gd name="T11" fmla="*/ 16 h 19"/>
                  <a:gd name="T12" fmla="*/ 4 w 15"/>
                  <a:gd name="T13" fmla="*/ 19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9">
                    <a:moveTo>
                      <a:pt x="4" y="19"/>
                    </a:moveTo>
                    <a:cubicBezTo>
                      <a:pt x="6" y="11"/>
                      <a:pt x="15" y="7"/>
                      <a:pt x="10" y="0"/>
                    </a:cubicBezTo>
                    <a:cubicBezTo>
                      <a:pt x="7" y="5"/>
                      <a:pt x="9" y="5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4" y="12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1" name="Freeform 63"/>
              <p:cNvSpPr/>
              <p:nvPr/>
            </p:nvSpPr>
            <p:spPr bwMode="auto">
              <a:xfrm>
                <a:off x="-417080" y="1054735"/>
                <a:ext cx="49213" cy="41275"/>
              </a:xfrm>
              <a:custGeom>
                <a:gdLst>
                  <a:gd name="T0" fmla="*/ 3 w 13"/>
                  <a:gd name="T1" fmla="*/ 11 h 11"/>
                  <a:gd name="T2" fmla="*/ 13 w 13"/>
                  <a:gd name="T3" fmla="*/ 4 h 11"/>
                  <a:gd name="T4" fmla="*/ 11 w 13"/>
                  <a:gd name="T5" fmla="*/ 6 h 11"/>
                  <a:gd name="T6" fmla="*/ 8 w 13"/>
                  <a:gd name="T7" fmla="*/ 4 h 11"/>
                  <a:gd name="T8" fmla="*/ 11 w 13"/>
                  <a:gd name="T9" fmla="*/ 3 h 11"/>
                  <a:gd name="T10" fmla="*/ 11 w 13"/>
                  <a:gd name="T11" fmla="*/ 0 h 11"/>
                  <a:gd name="T12" fmla="*/ 9 w 13"/>
                  <a:gd name="T13" fmla="*/ 0 h 11"/>
                  <a:gd name="T14" fmla="*/ 3 w 13"/>
                  <a:gd name="T15" fmla="*/ 11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1">
                    <a:moveTo>
                      <a:pt x="3" y="11"/>
                    </a:moveTo>
                    <a:cubicBezTo>
                      <a:pt x="5" y="6"/>
                      <a:pt x="13" y="9"/>
                      <a:pt x="13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9" y="5"/>
                      <a:pt x="8" y="4"/>
                    </a:cubicBezTo>
                    <a:cubicBezTo>
                      <a:pt x="9" y="4"/>
                      <a:pt x="10" y="2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5"/>
                      <a:pt x="0" y="6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2" name="Freeform 64"/>
              <p:cNvSpPr/>
              <p:nvPr/>
            </p:nvSpPr>
            <p:spPr bwMode="auto">
              <a:xfrm>
                <a:off x="-431367" y="1110298"/>
                <a:ext cx="96838" cy="139700"/>
              </a:xfrm>
              <a:custGeom>
                <a:gdLst>
                  <a:gd name="T0" fmla="*/ 25 w 26"/>
                  <a:gd name="T1" fmla="*/ 0 h 37"/>
                  <a:gd name="T2" fmla="*/ 13 w 26"/>
                  <a:gd name="T3" fmla="*/ 16 h 37"/>
                  <a:gd name="T4" fmla="*/ 12 w 26"/>
                  <a:gd name="T5" fmla="*/ 12 h 37"/>
                  <a:gd name="T6" fmla="*/ 5 w 26"/>
                  <a:gd name="T7" fmla="*/ 28 h 37"/>
                  <a:gd name="T8" fmla="*/ 4 w 26"/>
                  <a:gd name="T9" fmla="*/ 27 h 37"/>
                  <a:gd name="T10" fmla="*/ 2 w 26"/>
                  <a:gd name="T11" fmla="*/ 37 h 37"/>
                  <a:gd name="T12" fmla="*/ 7 w 26"/>
                  <a:gd name="T13" fmla="*/ 34 h 37"/>
                  <a:gd name="T14" fmla="*/ 9 w 26"/>
                  <a:gd name="T15" fmla="*/ 34 h 37"/>
                  <a:gd name="T16" fmla="*/ 8 w 26"/>
                  <a:gd name="T17" fmla="*/ 30 h 37"/>
                  <a:gd name="T18" fmla="*/ 17 w 26"/>
                  <a:gd name="T19" fmla="*/ 18 h 37"/>
                  <a:gd name="T20" fmla="*/ 16 w 26"/>
                  <a:gd name="T21" fmla="*/ 14 h 37"/>
                  <a:gd name="T22" fmla="*/ 18 w 26"/>
                  <a:gd name="T23" fmla="*/ 15 h 37"/>
                  <a:gd name="T24" fmla="*/ 25 w 26"/>
                  <a:gd name="T25" fmla="*/ 0 h 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37">
                    <a:moveTo>
                      <a:pt x="25" y="0"/>
                    </a:moveTo>
                    <a:cubicBezTo>
                      <a:pt x="18" y="6"/>
                      <a:pt x="19" y="10"/>
                      <a:pt x="13" y="16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" y="16"/>
                      <a:pt x="9" y="23"/>
                      <a:pt x="5" y="28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9"/>
                      <a:pt x="4" y="35"/>
                      <a:pt x="2" y="37"/>
                    </a:cubicBezTo>
                    <a:cubicBezTo>
                      <a:pt x="7" y="37"/>
                      <a:pt x="3" y="36"/>
                      <a:pt x="7" y="34"/>
                    </a:cubicBezTo>
                    <a:cubicBezTo>
                      <a:pt x="7" y="35"/>
                      <a:pt x="8" y="34"/>
                      <a:pt x="9" y="34"/>
                    </a:cubicBezTo>
                    <a:cubicBezTo>
                      <a:pt x="10" y="33"/>
                      <a:pt x="10" y="31"/>
                      <a:pt x="8" y="30"/>
                    </a:cubicBezTo>
                    <a:cubicBezTo>
                      <a:pt x="13" y="30"/>
                      <a:pt x="14" y="22"/>
                      <a:pt x="17" y="18"/>
                    </a:cubicBezTo>
                    <a:cubicBezTo>
                      <a:pt x="14" y="17"/>
                      <a:pt x="16" y="16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1" y="10"/>
                      <a:pt x="26" y="5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3" name="Freeform 65"/>
              <p:cNvSpPr/>
              <p:nvPr/>
            </p:nvSpPr>
            <p:spPr bwMode="auto">
              <a:xfrm>
                <a:off x="1622858" y="1110298"/>
                <a:ext cx="11113" cy="19050"/>
              </a:xfrm>
              <a:custGeom>
                <a:gdLst>
                  <a:gd name="T0" fmla="*/ 5 w 7"/>
                  <a:gd name="T1" fmla="*/ 12 h 12"/>
                  <a:gd name="T2" fmla="*/ 7 w 7"/>
                  <a:gd name="T3" fmla="*/ 5 h 12"/>
                  <a:gd name="T4" fmla="*/ 0 w 7"/>
                  <a:gd name="T5" fmla="*/ 0 h 12"/>
                  <a:gd name="T6" fmla="*/ 5 w 7"/>
                  <a:gd name="T7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2">
                    <a:moveTo>
                      <a:pt x="5" y="12"/>
                    </a:moveTo>
                    <a:lnTo>
                      <a:pt x="7" y="5"/>
                    </a:lnTo>
                    <a:lnTo>
                      <a:pt x="0" y="0"/>
                    </a:ln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4" name="Freeform 66"/>
              <p:cNvSpPr/>
              <p:nvPr/>
            </p:nvSpPr>
            <p:spPr bwMode="auto">
              <a:xfrm>
                <a:off x="-563130" y="1121410"/>
                <a:ext cx="11113" cy="4762"/>
              </a:xfrm>
              <a:custGeom>
                <a:gdLst>
                  <a:gd name="T0" fmla="*/ 0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5" name="Freeform 67"/>
              <p:cNvSpPr/>
              <p:nvPr/>
            </p:nvSpPr>
            <p:spPr bwMode="auto">
              <a:xfrm>
                <a:off x="-555192" y="1126173"/>
                <a:ext cx="3175" cy="3175"/>
              </a:xfrm>
              <a:custGeom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6" name="Freeform 68"/>
              <p:cNvSpPr/>
              <p:nvPr/>
            </p:nvSpPr>
            <p:spPr bwMode="auto">
              <a:xfrm>
                <a:off x="-683780" y="1129348"/>
                <a:ext cx="128588" cy="817562"/>
              </a:xfrm>
              <a:custGeom>
                <a:gdLst>
                  <a:gd name="T0" fmla="*/ 21 w 34"/>
                  <a:gd name="T1" fmla="*/ 215 h 218"/>
                  <a:gd name="T2" fmla="*/ 13 w 34"/>
                  <a:gd name="T3" fmla="*/ 175 h 218"/>
                  <a:gd name="T4" fmla="*/ 10 w 34"/>
                  <a:gd name="T5" fmla="*/ 151 h 218"/>
                  <a:gd name="T6" fmla="*/ 9 w 34"/>
                  <a:gd name="T7" fmla="*/ 151 h 218"/>
                  <a:gd name="T8" fmla="*/ 11 w 34"/>
                  <a:gd name="T9" fmla="*/ 73 h 218"/>
                  <a:gd name="T10" fmla="*/ 13 w 34"/>
                  <a:gd name="T11" fmla="*/ 61 h 218"/>
                  <a:gd name="T12" fmla="*/ 16 w 34"/>
                  <a:gd name="T13" fmla="*/ 46 h 218"/>
                  <a:gd name="T14" fmla="*/ 31 w 34"/>
                  <a:gd name="T15" fmla="*/ 14 h 218"/>
                  <a:gd name="T16" fmla="*/ 34 w 34"/>
                  <a:gd name="T17" fmla="*/ 0 h 218"/>
                  <a:gd name="T18" fmla="*/ 24 w 34"/>
                  <a:gd name="T19" fmla="*/ 22 h 218"/>
                  <a:gd name="T20" fmla="*/ 22 w 34"/>
                  <a:gd name="T21" fmla="*/ 27 h 218"/>
                  <a:gd name="T22" fmla="*/ 18 w 34"/>
                  <a:gd name="T23" fmla="*/ 38 h 218"/>
                  <a:gd name="T24" fmla="*/ 11 w 34"/>
                  <a:gd name="T25" fmla="*/ 50 h 218"/>
                  <a:gd name="T26" fmla="*/ 7 w 34"/>
                  <a:gd name="T27" fmla="*/ 79 h 218"/>
                  <a:gd name="T28" fmla="*/ 3 w 34"/>
                  <a:gd name="T29" fmla="*/ 87 h 218"/>
                  <a:gd name="T30" fmla="*/ 0 w 34"/>
                  <a:gd name="T31" fmla="*/ 129 h 218"/>
                  <a:gd name="T32" fmla="*/ 4 w 34"/>
                  <a:gd name="T33" fmla="*/ 155 h 218"/>
                  <a:gd name="T34" fmla="*/ 0 w 34"/>
                  <a:gd name="T35" fmla="*/ 149 h 218"/>
                  <a:gd name="T36" fmla="*/ 4 w 34"/>
                  <a:gd name="T37" fmla="*/ 166 h 218"/>
                  <a:gd name="T38" fmla="*/ 4 w 34"/>
                  <a:gd name="T39" fmla="*/ 176 h 218"/>
                  <a:gd name="T40" fmla="*/ 8 w 34"/>
                  <a:gd name="T41" fmla="*/ 203 h 218"/>
                  <a:gd name="T42" fmla="*/ 11 w 34"/>
                  <a:gd name="T43" fmla="*/ 213 h 218"/>
                  <a:gd name="T44" fmla="*/ 21 w 34"/>
                  <a:gd name="T45" fmla="*/ 215 h 2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218">
                    <a:moveTo>
                      <a:pt x="21" y="215"/>
                    </a:moveTo>
                    <a:cubicBezTo>
                      <a:pt x="17" y="202"/>
                      <a:pt x="13" y="189"/>
                      <a:pt x="13" y="175"/>
                    </a:cubicBezTo>
                    <a:cubicBezTo>
                      <a:pt x="11" y="168"/>
                      <a:pt x="10" y="158"/>
                      <a:pt x="10" y="151"/>
                    </a:cubicBezTo>
                    <a:cubicBezTo>
                      <a:pt x="9" y="151"/>
                      <a:pt x="9" y="151"/>
                      <a:pt x="9" y="151"/>
                    </a:cubicBezTo>
                    <a:cubicBezTo>
                      <a:pt x="7" y="124"/>
                      <a:pt x="9" y="97"/>
                      <a:pt x="11" y="73"/>
                    </a:cubicBezTo>
                    <a:cubicBezTo>
                      <a:pt x="15" y="70"/>
                      <a:pt x="11" y="64"/>
                      <a:pt x="13" y="61"/>
                    </a:cubicBezTo>
                    <a:cubicBezTo>
                      <a:pt x="13" y="56"/>
                      <a:pt x="17" y="51"/>
                      <a:pt x="16" y="46"/>
                    </a:cubicBezTo>
                    <a:cubicBezTo>
                      <a:pt x="21" y="36"/>
                      <a:pt x="23" y="20"/>
                      <a:pt x="31" y="14"/>
                    </a:cubicBezTo>
                    <a:cubicBezTo>
                      <a:pt x="31" y="11"/>
                      <a:pt x="33" y="5"/>
                      <a:pt x="34" y="0"/>
                    </a:cubicBezTo>
                    <a:cubicBezTo>
                      <a:pt x="28" y="6"/>
                      <a:pt x="26" y="14"/>
                      <a:pt x="24" y="22"/>
                    </a:cubicBezTo>
                    <a:cubicBezTo>
                      <a:pt x="22" y="23"/>
                      <a:pt x="20" y="25"/>
                      <a:pt x="22" y="27"/>
                    </a:cubicBezTo>
                    <a:cubicBezTo>
                      <a:pt x="18" y="29"/>
                      <a:pt x="19" y="35"/>
                      <a:pt x="18" y="38"/>
                    </a:cubicBezTo>
                    <a:cubicBezTo>
                      <a:pt x="15" y="43"/>
                      <a:pt x="13" y="45"/>
                      <a:pt x="11" y="50"/>
                    </a:cubicBezTo>
                    <a:cubicBezTo>
                      <a:pt x="11" y="61"/>
                      <a:pt x="5" y="68"/>
                      <a:pt x="7" y="79"/>
                    </a:cubicBezTo>
                    <a:cubicBezTo>
                      <a:pt x="2" y="82"/>
                      <a:pt x="6" y="84"/>
                      <a:pt x="3" y="87"/>
                    </a:cubicBezTo>
                    <a:cubicBezTo>
                      <a:pt x="4" y="99"/>
                      <a:pt x="2" y="116"/>
                      <a:pt x="0" y="129"/>
                    </a:cubicBezTo>
                    <a:cubicBezTo>
                      <a:pt x="7" y="136"/>
                      <a:pt x="1" y="147"/>
                      <a:pt x="4" y="155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66"/>
                      <a:pt x="4" y="166"/>
                      <a:pt x="4" y="166"/>
                    </a:cubicBezTo>
                    <a:cubicBezTo>
                      <a:pt x="8" y="169"/>
                      <a:pt x="3" y="173"/>
                      <a:pt x="4" y="176"/>
                    </a:cubicBezTo>
                    <a:cubicBezTo>
                      <a:pt x="3" y="187"/>
                      <a:pt x="13" y="194"/>
                      <a:pt x="8" y="203"/>
                    </a:cubicBezTo>
                    <a:cubicBezTo>
                      <a:pt x="10" y="206"/>
                      <a:pt x="10" y="210"/>
                      <a:pt x="11" y="213"/>
                    </a:cubicBezTo>
                    <a:cubicBezTo>
                      <a:pt x="15" y="213"/>
                      <a:pt x="18" y="218"/>
                      <a:pt x="21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7" name="Freeform 69"/>
              <p:cNvSpPr/>
              <p:nvPr/>
            </p:nvSpPr>
            <p:spPr bwMode="auto">
              <a:xfrm>
                <a:off x="-348817" y="1129348"/>
                <a:ext cx="25400" cy="68262"/>
              </a:xfrm>
              <a:custGeom>
                <a:gdLst>
                  <a:gd name="T0" fmla="*/ 7 w 7"/>
                  <a:gd name="T1" fmla="*/ 1 h 18"/>
                  <a:gd name="T2" fmla="*/ 5 w 7"/>
                  <a:gd name="T3" fmla="*/ 0 h 18"/>
                  <a:gd name="T4" fmla="*/ 2 w 7"/>
                  <a:gd name="T5" fmla="*/ 18 h 18"/>
                  <a:gd name="T6" fmla="*/ 7 w 7"/>
                  <a:gd name="T7" fmla="*/ 1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8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5"/>
                      <a:pt x="1" y="12"/>
                      <a:pt x="2" y="18"/>
                    </a:cubicBezTo>
                    <a:cubicBezTo>
                      <a:pt x="6" y="14"/>
                      <a:pt x="4" y="7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8" name="Freeform 70"/>
              <p:cNvSpPr/>
              <p:nvPr/>
            </p:nvSpPr>
            <p:spPr bwMode="auto">
              <a:xfrm>
                <a:off x="-626630" y="1159510"/>
                <a:ext cx="142875" cy="839787"/>
              </a:xfrm>
              <a:custGeom>
                <a:gdLst>
                  <a:gd name="T0" fmla="*/ 34 w 38"/>
                  <a:gd name="T1" fmla="*/ 224 h 224"/>
                  <a:gd name="T2" fmla="*/ 36 w 38"/>
                  <a:gd name="T3" fmla="*/ 219 h 224"/>
                  <a:gd name="T4" fmla="*/ 34 w 38"/>
                  <a:gd name="T5" fmla="*/ 221 h 224"/>
                  <a:gd name="T6" fmla="*/ 28 w 38"/>
                  <a:gd name="T7" fmla="*/ 210 h 224"/>
                  <a:gd name="T8" fmla="*/ 30 w 38"/>
                  <a:gd name="T9" fmla="*/ 201 h 224"/>
                  <a:gd name="T10" fmla="*/ 29 w 38"/>
                  <a:gd name="T11" fmla="*/ 201 h 224"/>
                  <a:gd name="T12" fmla="*/ 26 w 38"/>
                  <a:gd name="T13" fmla="*/ 196 h 224"/>
                  <a:gd name="T14" fmla="*/ 26 w 38"/>
                  <a:gd name="T15" fmla="*/ 180 h 224"/>
                  <a:gd name="T16" fmla="*/ 17 w 38"/>
                  <a:gd name="T17" fmla="*/ 176 h 224"/>
                  <a:gd name="T18" fmla="*/ 21 w 38"/>
                  <a:gd name="T19" fmla="*/ 175 h 224"/>
                  <a:gd name="T20" fmla="*/ 19 w 38"/>
                  <a:gd name="T21" fmla="*/ 162 h 224"/>
                  <a:gd name="T22" fmla="*/ 16 w 38"/>
                  <a:gd name="T23" fmla="*/ 143 h 224"/>
                  <a:gd name="T24" fmla="*/ 11 w 38"/>
                  <a:gd name="T25" fmla="*/ 99 h 224"/>
                  <a:gd name="T26" fmla="*/ 12 w 38"/>
                  <a:gd name="T27" fmla="*/ 78 h 224"/>
                  <a:gd name="T28" fmla="*/ 18 w 38"/>
                  <a:gd name="T29" fmla="*/ 53 h 224"/>
                  <a:gd name="T30" fmla="*/ 25 w 38"/>
                  <a:gd name="T31" fmla="*/ 34 h 224"/>
                  <a:gd name="T32" fmla="*/ 38 w 38"/>
                  <a:gd name="T33" fmla="*/ 7 h 224"/>
                  <a:gd name="T34" fmla="*/ 27 w 38"/>
                  <a:gd name="T35" fmla="*/ 17 h 224"/>
                  <a:gd name="T36" fmla="*/ 16 w 38"/>
                  <a:gd name="T37" fmla="*/ 40 h 224"/>
                  <a:gd name="T38" fmla="*/ 20 w 38"/>
                  <a:gd name="T39" fmla="*/ 42 h 224"/>
                  <a:gd name="T40" fmla="*/ 19 w 38"/>
                  <a:gd name="T41" fmla="*/ 47 h 224"/>
                  <a:gd name="T42" fmla="*/ 16 w 38"/>
                  <a:gd name="T43" fmla="*/ 42 h 224"/>
                  <a:gd name="T44" fmla="*/ 10 w 38"/>
                  <a:gd name="T45" fmla="*/ 70 h 224"/>
                  <a:gd name="T46" fmla="*/ 6 w 38"/>
                  <a:gd name="T47" fmla="*/ 104 h 224"/>
                  <a:gd name="T48" fmla="*/ 4 w 38"/>
                  <a:gd name="T49" fmla="*/ 127 h 224"/>
                  <a:gd name="T50" fmla="*/ 3 w 38"/>
                  <a:gd name="T51" fmla="*/ 133 h 224"/>
                  <a:gd name="T52" fmla="*/ 8 w 38"/>
                  <a:gd name="T53" fmla="*/ 172 h 224"/>
                  <a:gd name="T54" fmla="*/ 9 w 38"/>
                  <a:gd name="T55" fmla="*/ 170 h 224"/>
                  <a:gd name="T56" fmla="*/ 18 w 38"/>
                  <a:gd name="T57" fmla="*/ 201 h 224"/>
                  <a:gd name="T58" fmla="*/ 27 w 38"/>
                  <a:gd name="T59" fmla="*/ 202 h 224"/>
                  <a:gd name="T60" fmla="*/ 30 w 38"/>
                  <a:gd name="T61" fmla="*/ 222 h 224"/>
                  <a:gd name="T62" fmla="*/ 34 w 38"/>
                  <a:gd name="T63" fmla="*/ 224 h 22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224">
                    <a:moveTo>
                      <a:pt x="34" y="224"/>
                    </a:moveTo>
                    <a:cubicBezTo>
                      <a:pt x="36" y="223"/>
                      <a:pt x="34" y="220"/>
                      <a:pt x="36" y="219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26" y="219"/>
                      <a:pt x="36" y="208"/>
                      <a:pt x="28" y="210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29" y="201"/>
                      <a:pt x="29" y="201"/>
                      <a:pt x="29" y="201"/>
                    </a:cubicBezTo>
                    <a:cubicBezTo>
                      <a:pt x="27" y="201"/>
                      <a:pt x="25" y="199"/>
                      <a:pt x="26" y="196"/>
                    </a:cubicBezTo>
                    <a:cubicBezTo>
                      <a:pt x="30" y="192"/>
                      <a:pt x="23" y="186"/>
                      <a:pt x="26" y="180"/>
                    </a:cubicBezTo>
                    <a:cubicBezTo>
                      <a:pt x="23" y="180"/>
                      <a:pt x="18" y="179"/>
                      <a:pt x="17" y="176"/>
                    </a:cubicBezTo>
                    <a:cubicBezTo>
                      <a:pt x="18" y="174"/>
                      <a:pt x="20" y="175"/>
                      <a:pt x="21" y="175"/>
                    </a:cubicBezTo>
                    <a:cubicBezTo>
                      <a:pt x="20" y="171"/>
                      <a:pt x="13" y="166"/>
                      <a:pt x="19" y="162"/>
                    </a:cubicBezTo>
                    <a:cubicBezTo>
                      <a:pt x="13" y="156"/>
                      <a:pt x="20" y="148"/>
                      <a:pt x="16" y="143"/>
                    </a:cubicBezTo>
                    <a:cubicBezTo>
                      <a:pt x="20" y="126"/>
                      <a:pt x="3" y="115"/>
                      <a:pt x="11" y="99"/>
                    </a:cubicBezTo>
                    <a:cubicBezTo>
                      <a:pt x="9" y="92"/>
                      <a:pt x="10" y="85"/>
                      <a:pt x="12" y="78"/>
                    </a:cubicBezTo>
                    <a:cubicBezTo>
                      <a:pt x="11" y="68"/>
                      <a:pt x="18" y="62"/>
                      <a:pt x="18" y="53"/>
                    </a:cubicBezTo>
                    <a:cubicBezTo>
                      <a:pt x="22" y="49"/>
                      <a:pt x="20" y="40"/>
                      <a:pt x="25" y="34"/>
                    </a:cubicBezTo>
                    <a:cubicBezTo>
                      <a:pt x="30" y="25"/>
                      <a:pt x="30" y="14"/>
                      <a:pt x="38" y="7"/>
                    </a:cubicBezTo>
                    <a:cubicBezTo>
                      <a:pt x="29" y="0"/>
                      <a:pt x="30" y="12"/>
                      <a:pt x="27" y="17"/>
                    </a:cubicBezTo>
                    <a:cubicBezTo>
                      <a:pt x="23" y="24"/>
                      <a:pt x="19" y="32"/>
                      <a:pt x="16" y="40"/>
                    </a:cubicBezTo>
                    <a:cubicBezTo>
                      <a:pt x="17" y="40"/>
                      <a:pt x="19" y="40"/>
                      <a:pt x="20" y="42"/>
                    </a:cubicBezTo>
                    <a:cubicBezTo>
                      <a:pt x="20" y="44"/>
                      <a:pt x="21" y="46"/>
                      <a:pt x="19" y="47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2" y="49"/>
                      <a:pt x="19" y="63"/>
                      <a:pt x="10" y="70"/>
                    </a:cubicBezTo>
                    <a:cubicBezTo>
                      <a:pt x="11" y="82"/>
                      <a:pt x="1" y="91"/>
                      <a:pt x="6" y="104"/>
                    </a:cubicBezTo>
                    <a:cubicBezTo>
                      <a:pt x="0" y="108"/>
                      <a:pt x="6" y="120"/>
                      <a:pt x="4" y="127"/>
                    </a:cubicBezTo>
                    <a:cubicBezTo>
                      <a:pt x="5" y="129"/>
                      <a:pt x="0" y="130"/>
                      <a:pt x="3" y="133"/>
                    </a:cubicBezTo>
                    <a:cubicBezTo>
                      <a:pt x="3" y="145"/>
                      <a:pt x="6" y="162"/>
                      <a:pt x="8" y="172"/>
                    </a:cubicBezTo>
                    <a:cubicBezTo>
                      <a:pt x="8" y="172"/>
                      <a:pt x="8" y="171"/>
                      <a:pt x="9" y="170"/>
                    </a:cubicBezTo>
                    <a:cubicBezTo>
                      <a:pt x="13" y="180"/>
                      <a:pt x="14" y="191"/>
                      <a:pt x="18" y="201"/>
                    </a:cubicBezTo>
                    <a:cubicBezTo>
                      <a:pt x="19" y="206"/>
                      <a:pt x="24" y="200"/>
                      <a:pt x="27" y="202"/>
                    </a:cubicBezTo>
                    <a:cubicBezTo>
                      <a:pt x="27" y="208"/>
                      <a:pt x="29" y="215"/>
                      <a:pt x="30" y="222"/>
                    </a:cubicBezTo>
                    <a:cubicBezTo>
                      <a:pt x="33" y="221"/>
                      <a:pt x="33" y="224"/>
                      <a:pt x="3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89" name="Freeform 71"/>
              <p:cNvSpPr/>
              <p:nvPr/>
            </p:nvSpPr>
            <p:spPr bwMode="auto">
              <a:xfrm>
                <a:off x="-383742" y="1211898"/>
                <a:ext cx="30163" cy="44450"/>
              </a:xfrm>
              <a:custGeom>
                <a:gdLst>
                  <a:gd name="T0" fmla="*/ 0 w 8"/>
                  <a:gd name="T1" fmla="*/ 6 h 12"/>
                  <a:gd name="T2" fmla="*/ 0 w 8"/>
                  <a:gd name="T3" fmla="*/ 7 h 12"/>
                  <a:gd name="T4" fmla="*/ 6 w 8"/>
                  <a:gd name="T5" fmla="*/ 12 h 12"/>
                  <a:gd name="T6" fmla="*/ 7 w 8"/>
                  <a:gd name="T7" fmla="*/ 1 h 12"/>
                  <a:gd name="T8" fmla="*/ 0 w 8"/>
                  <a:gd name="T9" fmla="*/ 6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4" y="11"/>
                      <a:pt x="6" y="12"/>
                    </a:cubicBezTo>
                    <a:cubicBezTo>
                      <a:pt x="8" y="7"/>
                      <a:pt x="5" y="5"/>
                      <a:pt x="7" y="1"/>
                    </a:cubicBezTo>
                    <a:cubicBezTo>
                      <a:pt x="3" y="0"/>
                      <a:pt x="3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0" name="Freeform 72"/>
              <p:cNvSpPr/>
              <p:nvPr/>
            </p:nvSpPr>
            <p:spPr bwMode="auto">
              <a:xfrm>
                <a:off x="1686358" y="1211898"/>
                <a:ext cx="11113" cy="26987"/>
              </a:xfrm>
              <a:custGeom>
                <a:gdLst>
                  <a:gd name="T0" fmla="*/ 0 w 3"/>
                  <a:gd name="T1" fmla="*/ 1 h 7"/>
                  <a:gd name="T2" fmla="*/ 3 w 3"/>
                  <a:gd name="T3" fmla="*/ 7 h 7"/>
                  <a:gd name="T4" fmla="*/ 3 w 3"/>
                  <a:gd name="T5" fmla="*/ 4 h 7"/>
                  <a:gd name="T6" fmla="*/ 0 w 3"/>
                  <a:gd name="T7" fmla="*/ 1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7">
                    <a:moveTo>
                      <a:pt x="0" y="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1" name="Freeform 73"/>
              <p:cNvSpPr/>
              <p:nvPr/>
            </p:nvSpPr>
            <p:spPr bwMode="auto">
              <a:xfrm>
                <a:off x="-507567" y="1219835"/>
                <a:ext cx="26988" cy="60325"/>
              </a:xfrm>
              <a:custGeom>
                <a:gdLst>
                  <a:gd name="T0" fmla="*/ 0 w 7"/>
                  <a:gd name="T1" fmla="*/ 16 h 16"/>
                  <a:gd name="T2" fmla="*/ 6 w 7"/>
                  <a:gd name="T3" fmla="*/ 0 h 16"/>
                  <a:gd name="T4" fmla="*/ 0 w 7"/>
                  <a:gd name="T5" fmla="*/ 16 h 1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6">
                    <a:moveTo>
                      <a:pt x="0" y="16"/>
                    </a:moveTo>
                    <a:cubicBezTo>
                      <a:pt x="3" y="11"/>
                      <a:pt x="7" y="5"/>
                      <a:pt x="6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2" name="Freeform 74"/>
              <p:cNvSpPr/>
              <p:nvPr/>
            </p:nvSpPr>
            <p:spPr bwMode="auto">
              <a:xfrm>
                <a:off x="-398030" y="1249998"/>
                <a:ext cx="19050" cy="22225"/>
              </a:xfrm>
              <a:custGeom>
                <a:gdLst>
                  <a:gd name="T0" fmla="*/ 0 w 5"/>
                  <a:gd name="T1" fmla="*/ 6 h 6"/>
                  <a:gd name="T2" fmla="*/ 2 w 5"/>
                  <a:gd name="T3" fmla="*/ 6 h 6"/>
                  <a:gd name="T4" fmla="*/ 2 w 5"/>
                  <a:gd name="T5" fmla="*/ 0 h 6"/>
                  <a:gd name="T6" fmla="*/ 0 w 5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5" y="1"/>
                      <a:pt x="2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3" name="Freeform 75"/>
              <p:cNvSpPr/>
              <p:nvPr/>
            </p:nvSpPr>
            <p:spPr bwMode="auto">
              <a:xfrm>
                <a:off x="1697470" y="1261110"/>
                <a:ext cx="3175" cy="6350"/>
              </a:xfrm>
              <a:custGeom>
                <a:gdLst>
                  <a:gd name="T0" fmla="*/ 2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2 w 2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4" name="Freeform 76"/>
              <p:cNvSpPr/>
              <p:nvPr/>
            </p:nvSpPr>
            <p:spPr bwMode="auto">
              <a:xfrm>
                <a:off x="1705408" y="1283335"/>
                <a:ext cx="25400" cy="63500"/>
              </a:xfrm>
              <a:custGeom>
                <a:gdLst>
                  <a:gd name="T0" fmla="*/ 1 w 7"/>
                  <a:gd name="T1" fmla="*/ 5 h 17"/>
                  <a:gd name="T2" fmla="*/ 3 w 7"/>
                  <a:gd name="T3" fmla="*/ 17 h 17"/>
                  <a:gd name="T4" fmla="*/ 1 w 7"/>
                  <a:gd name="T5" fmla="*/ 0 h 17"/>
                  <a:gd name="T6" fmla="*/ 1 w 7"/>
                  <a:gd name="T7" fmla="*/ 5 h 1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7">
                    <a:moveTo>
                      <a:pt x="1" y="5"/>
                    </a:moveTo>
                    <a:cubicBezTo>
                      <a:pt x="6" y="8"/>
                      <a:pt x="0" y="13"/>
                      <a:pt x="3" y="17"/>
                    </a:cubicBezTo>
                    <a:cubicBezTo>
                      <a:pt x="7" y="13"/>
                      <a:pt x="3" y="5"/>
                      <a:pt x="1" y="0"/>
                    </a:cubicBezTo>
                    <a:cubicBezTo>
                      <a:pt x="0" y="2"/>
                      <a:pt x="2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5" name="Freeform 77"/>
              <p:cNvSpPr/>
              <p:nvPr/>
            </p:nvSpPr>
            <p:spPr bwMode="auto">
              <a:xfrm>
                <a:off x="-518680" y="1291273"/>
                <a:ext cx="7938" cy="11112"/>
              </a:xfrm>
              <a:custGeom>
                <a:gdLst>
                  <a:gd name="T0" fmla="*/ 2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2 w 2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6" name="Freeform 78"/>
              <p:cNvSpPr/>
              <p:nvPr/>
            </p:nvSpPr>
            <p:spPr bwMode="auto">
              <a:xfrm>
                <a:off x="-442480" y="1302385"/>
                <a:ext cx="14288" cy="44450"/>
              </a:xfrm>
              <a:custGeom>
                <a:gdLst>
                  <a:gd name="T0" fmla="*/ 4 w 4"/>
                  <a:gd name="T1" fmla="*/ 0 h 12"/>
                  <a:gd name="T2" fmla="*/ 1 w 4"/>
                  <a:gd name="T3" fmla="*/ 12 h 12"/>
                  <a:gd name="T4" fmla="*/ 4 w 4"/>
                  <a:gd name="T5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4" y="4"/>
                      <a:pt x="0" y="8"/>
                      <a:pt x="1" y="12"/>
                    </a:cubicBezTo>
                    <a:cubicBezTo>
                      <a:pt x="3" y="8"/>
                      <a:pt x="4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7" name="Freeform 79"/>
              <p:cNvSpPr/>
              <p:nvPr/>
            </p:nvSpPr>
            <p:spPr bwMode="auto">
              <a:xfrm>
                <a:off x="-469467" y="1302385"/>
                <a:ext cx="30163" cy="36512"/>
              </a:xfrm>
              <a:custGeom>
                <a:gdLst>
                  <a:gd name="T0" fmla="*/ 3 w 8"/>
                  <a:gd name="T1" fmla="*/ 6 h 10"/>
                  <a:gd name="T2" fmla="*/ 0 w 8"/>
                  <a:gd name="T3" fmla="*/ 4 h 10"/>
                  <a:gd name="T4" fmla="*/ 3 w 8"/>
                  <a:gd name="T5" fmla="*/ 10 h 10"/>
                  <a:gd name="T6" fmla="*/ 6 w 8"/>
                  <a:gd name="T7" fmla="*/ 0 h 10"/>
                  <a:gd name="T8" fmla="*/ 3 w 8"/>
                  <a:gd name="T9" fmla="*/ 6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3" y="6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2" y="9"/>
                      <a:pt x="3" y="10"/>
                    </a:cubicBezTo>
                    <a:cubicBezTo>
                      <a:pt x="4" y="7"/>
                      <a:pt x="8" y="3"/>
                      <a:pt x="6" y="0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8" name="Freeform 80"/>
              <p:cNvSpPr/>
              <p:nvPr/>
            </p:nvSpPr>
            <p:spPr bwMode="auto">
              <a:xfrm>
                <a:off x="-483755" y="1350010"/>
                <a:ext cx="14288" cy="71437"/>
              </a:xfrm>
              <a:custGeom>
                <a:gdLst>
                  <a:gd name="T0" fmla="*/ 4 w 4"/>
                  <a:gd name="T1" fmla="*/ 0 h 19"/>
                  <a:gd name="T2" fmla="*/ 0 w 4"/>
                  <a:gd name="T3" fmla="*/ 19 h 19"/>
                  <a:gd name="T4" fmla="*/ 4 w 4"/>
                  <a:gd name="T5" fmla="*/ 0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9">
                    <a:moveTo>
                      <a:pt x="4" y="0"/>
                    </a:moveTo>
                    <a:cubicBezTo>
                      <a:pt x="1" y="7"/>
                      <a:pt x="2" y="13"/>
                      <a:pt x="0" y="19"/>
                    </a:cubicBezTo>
                    <a:cubicBezTo>
                      <a:pt x="3" y="14"/>
                      <a:pt x="3" y="5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299" name="Freeform 81"/>
              <p:cNvSpPr/>
              <p:nvPr/>
            </p:nvSpPr>
            <p:spPr bwMode="auto">
              <a:xfrm>
                <a:off x="1724458" y="1373823"/>
                <a:ext cx="6350" cy="14287"/>
              </a:xfrm>
              <a:custGeom>
                <a:gdLst>
                  <a:gd name="T0" fmla="*/ 2 w 2"/>
                  <a:gd name="T1" fmla="*/ 2 h 4"/>
                  <a:gd name="T2" fmla="*/ 0 w 2"/>
                  <a:gd name="T3" fmla="*/ 0 h 4"/>
                  <a:gd name="T4" fmla="*/ 1 w 2"/>
                  <a:gd name="T5" fmla="*/ 4 h 4"/>
                  <a:gd name="T6" fmla="*/ 2 w 2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0" name="Freeform 82"/>
              <p:cNvSpPr/>
              <p:nvPr/>
            </p:nvSpPr>
            <p:spPr bwMode="auto">
              <a:xfrm>
                <a:off x="-390092" y="1407160"/>
                <a:ext cx="14288" cy="33337"/>
              </a:xfrm>
              <a:custGeom>
                <a:gdLst>
                  <a:gd name="T0" fmla="*/ 4 w 4"/>
                  <a:gd name="T1" fmla="*/ 8 h 9"/>
                  <a:gd name="T2" fmla="*/ 4 w 4"/>
                  <a:gd name="T3" fmla="*/ 0 h 9"/>
                  <a:gd name="T4" fmla="*/ 2 w 4"/>
                  <a:gd name="T5" fmla="*/ 9 h 9"/>
                  <a:gd name="T6" fmla="*/ 4 w 4"/>
                  <a:gd name="T7" fmla="*/ 8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4" y="8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0" y="6"/>
                      <a:pt x="2" y="9"/>
                    </a:cubicBezTo>
                    <a:cubicBezTo>
                      <a:pt x="3" y="8"/>
                      <a:pt x="3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1" name="Freeform 83"/>
              <p:cNvSpPr/>
              <p:nvPr/>
            </p:nvSpPr>
            <p:spPr bwMode="auto">
              <a:xfrm>
                <a:off x="-442480" y="1410335"/>
                <a:ext cx="11113" cy="33337"/>
              </a:xfrm>
              <a:custGeom>
                <a:gdLst>
                  <a:gd name="T0" fmla="*/ 0 w 7"/>
                  <a:gd name="T1" fmla="*/ 21 h 21"/>
                  <a:gd name="T2" fmla="*/ 7 w 7"/>
                  <a:gd name="T3" fmla="*/ 10 h 21"/>
                  <a:gd name="T4" fmla="*/ 2 w 7"/>
                  <a:gd name="T5" fmla="*/ 0 h 21"/>
                  <a:gd name="T6" fmla="*/ 0 w 7"/>
                  <a:gd name="T7" fmla="*/ 21 h 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1">
                    <a:moveTo>
                      <a:pt x="0" y="21"/>
                    </a:moveTo>
                    <a:lnTo>
                      <a:pt x="7" y="10"/>
                    </a:lnTo>
                    <a:lnTo>
                      <a:pt x="2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2" name="Freeform 84"/>
              <p:cNvSpPr/>
              <p:nvPr/>
            </p:nvSpPr>
            <p:spPr bwMode="auto">
              <a:xfrm>
                <a:off x="1659370" y="1421448"/>
                <a:ext cx="7938" cy="11112"/>
              </a:xfrm>
              <a:custGeom>
                <a:gdLst>
                  <a:gd name="T0" fmla="*/ 0 w 2"/>
                  <a:gd name="T1" fmla="*/ 0 h 3"/>
                  <a:gd name="T2" fmla="*/ 0 w 2"/>
                  <a:gd name="T3" fmla="*/ 3 h 3"/>
                  <a:gd name="T4" fmla="*/ 1 w 2"/>
                  <a:gd name="T5" fmla="*/ 0 h 3"/>
                  <a:gd name="T6" fmla="*/ 0 w 2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3" name="Freeform 85"/>
              <p:cNvSpPr/>
              <p:nvPr/>
            </p:nvSpPr>
            <p:spPr bwMode="auto">
              <a:xfrm>
                <a:off x="-502805" y="1437323"/>
                <a:ext cx="22225" cy="44450"/>
              </a:xfrm>
              <a:custGeom>
                <a:gdLst>
                  <a:gd name="T0" fmla="*/ 4 w 6"/>
                  <a:gd name="T1" fmla="*/ 0 h 12"/>
                  <a:gd name="T2" fmla="*/ 1 w 6"/>
                  <a:gd name="T3" fmla="*/ 4 h 12"/>
                  <a:gd name="T4" fmla="*/ 2 w 6"/>
                  <a:gd name="T5" fmla="*/ 12 h 12"/>
                  <a:gd name="T6" fmla="*/ 4 w 6"/>
                  <a:gd name="T7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2">
                    <a:moveTo>
                      <a:pt x="4" y="0"/>
                    </a:moveTo>
                    <a:cubicBezTo>
                      <a:pt x="3" y="1"/>
                      <a:pt x="0" y="1"/>
                      <a:pt x="1" y="4"/>
                    </a:cubicBezTo>
                    <a:cubicBezTo>
                      <a:pt x="5" y="6"/>
                      <a:pt x="0" y="8"/>
                      <a:pt x="2" y="12"/>
                    </a:cubicBezTo>
                    <a:cubicBezTo>
                      <a:pt x="2" y="7"/>
                      <a:pt x="6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4" name="Freeform 86"/>
              <p:cNvSpPr/>
              <p:nvPr/>
            </p:nvSpPr>
            <p:spPr bwMode="auto">
              <a:xfrm>
                <a:off x="-428192" y="1451610"/>
                <a:ext cx="3175" cy="15875"/>
              </a:xfrm>
              <a:custGeom>
                <a:gdLst>
                  <a:gd name="T0" fmla="*/ 0 w 1"/>
                  <a:gd name="T1" fmla="*/ 4 h 4"/>
                  <a:gd name="T2" fmla="*/ 1 w 1"/>
                  <a:gd name="T3" fmla="*/ 4 h 4"/>
                  <a:gd name="T4" fmla="*/ 1 w 1"/>
                  <a:gd name="T5" fmla="*/ 0 h 4"/>
                  <a:gd name="T6" fmla="*/ 0 w 1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1" y="1"/>
                      <a:pt x="1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5" name="Freeform 87"/>
              <p:cNvSpPr/>
              <p:nvPr/>
            </p:nvSpPr>
            <p:spPr bwMode="auto">
              <a:xfrm>
                <a:off x="1521258" y="2119948"/>
                <a:ext cx="11113" cy="14287"/>
              </a:xfrm>
              <a:custGeom>
                <a:gdLst>
                  <a:gd name="T0" fmla="*/ 3 w 3"/>
                  <a:gd name="T1" fmla="*/ 0 h 4"/>
                  <a:gd name="T2" fmla="*/ 0 w 3"/>
                  <a:gd name="T3" fmla="*/ 4 h 4"/>
                  <a:gd name="T4" fmla="*/ 3 w 3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1" y="3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6" name="Freeform 88"/>
              <p:cNvSpPr/>
              <p:nvPr/>
            </p:nvSpPr>
            <p:spPr bwMode="auto">
              <a:xfrm>
                <a:off x="1506970" y="2134235"/>
                <a:ext cx="14288" cy="33337"/>
              </a:xfrm>
              <a:custGeom>
                <a:gdLst>
                  <a:gd name="T0" fmla="*/ 1 w 4"/>
                  <a:gd name="T1" fmla="*/ 9 h 9"/>
                  <a:gd name="T2" fmla="*/ 3 w 4"/>
                  <a:gd name="T3" fmla="*/ 6 h 9"/>
                  <a:gd name="T4" fmla="*/ 4 w 4"/>
                  <a:gd name="T5" fmla="*/ 0 h 9"/>
                  <a:gd name="T6" fmla="*/ 1 w 4"/>
                  <a:gd name="T7" fmla="*/ 9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1" y="9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4" y="2"/>
                      <a:pt x="4" y="0"/>
                    </a:cubicBezTo>
                    <a:cubicBezTo>
                      <a:pt x="2" y="3"/>
                      <a:pt x="0" y="5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7" name="Freeform 89"/>
              <p:cNvSpPr/>
              <p:nvPr/>
            </p:nvSpPr>
            <p:spPr bwMode="auto">
              <a:xfrm>
                <a:off x="1532370" y="1451610"/>
                <a:ext cx="146050" cy="668337"/>
              </a:xfrm>
              <a:custGeom>
                <a:gdLst>
                  <a:gd name="T0" fmla="*/ 29 w 39"/>
                  <a:gd name="T1" fmla="*/ 39 h 178"/>
                  <a:gd name="T2" fmla="*/ 28 w 39"/>
                  <a:gd name="T3" fmla="*/ 49 h 178"/>
                  <a:gd name="T4" fmla="*/ 24 w 39"/>
                  <a:gd name="T5" fmla="*/ 49 h 178"/>
                  <a:gd name="T6" fmla="*/ 25 w 39"/>
                  <a:gd name="T7" fmla="*/ 63 h 178"/>
                  <a:gd name="T8" fmla="*/ 20 w 39"/>
                  <a:gd name="T9" fmla="*/ 84 h 178"/>
                  <a:gd name="T10" fmla="*/ 21 w 39"/>
                  <a:gd name="T11" fmla="*/ 116 h 178"/>
                  <a:gd name="T12" fmla="*/ 17 w 39"/>
                  <a:gd name="T13" fmla="*/ 128 h 178"/>
                  <a:gd name="T14" fmla="*/ 0 w 39"/>
                  <a:gd name="T15" fmla="*/ 176 h 178"/>
                  <a:gd name="T16" fmla="*/ 0 w 39"/>
                  <a:gd name="T17" fmla="*/ 178 h 178"/>
                  <a:gd name="T18" fmla="*/ 8 w 39"/>
                  <a:gd name="T19" fmla="*/ 158 h 178"/>
                  <a:gd name="T20" fmla="*/ 28 w 39"/>
                  <a:gd name="T21" fmla="*/ 94 h 178"/>
                  <a:gd name="T22" fmla="*/ 32 w 39"/>
                  <a:gd name="T23" fmla="*/ 81 h 178"/>
                  <a:gd name="T24" fmla="*/ 32 w 39"/>
                  <a:gd name="T25" fmla="*/ 72 h 178"/>
                  <a:gd name="T26" fmla="*/ 37 w 39"/>
                  <a:gd name="T27" fmla="*/ 18 h 178"/>
                  <a:gd name="T28" fmla="*/ 38 w 39"/>
                  <a:gd name="T29" fmla="*/ 0 h 178"/>
                  <a:gd name="T30" fmla="*/ 29 w 39"/>
                  <a:gd name="T31" fmla="*/ 39 h 17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" h="178">
                    <a:moveTo>
                      <a:pt x="29" y="39"/>
                    </a:moveTo>
                    <a:cubicBezTo>
                      <a:pt x="29" y="42"/>
                      <a:pt x="26" y="47"/>
                      <a:pt x="28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31" y="53"/>
                      <a:pt x="22" y="58"/>
                      <a:pt x="25" y="63"/>
                    </a:cubicBezTo>
                    <a:cubicBezTo>
                      <a:pt x="22" y="70"/>
                      <a:pt x="24" y="76"/>
                      <a:pt x="20" y="84"/>
                    </a:cubicBezTo>
                    <a:cubicBezTo>
                      <a:pt x="26" y="96"/>
                      <a:pt x="12" y="104"/>
                      <a:pt x="21" y="116"/>
                    </a:cubicBezTo>
                    <a:cubicBezTo>
                      <a:pt x="21" y="119"/>
                      <a:pt x="15" y="125"/>
                      <a:pt x="17" y="128"/>
                    </a:cubicBezTo>
                    <a:cubicBezTo>
                      <a:pt x="12" y="143"/>
                      <a:pt x="5" y="161"/>
                      <a:pt x="0" y="176"/>
                    </a:cubicBezTo>
                    <a:cubicBezTo>
                      <a:pt x="0" y="177"/>
                      <a:pt x="0" y="177"/>
                      <a:pt x="0" y="178"/>
                    </a:cubicBezTo>
                    <a:cubicBezTo>
                      <a:pt x="4" y="172"/>
                      <a:pt x="10" y="166"/>
                      <a:pt x="8" y="158"/>
                    </a:cubicBezTo>
                    <a:cubicBezTo>
                      <a:pt x="18" y="138"/>
                      <a:pt x="24" y="116"/>
                      <a:pt x="28" y="94"/>
                    </a:cubicBezTo>
                    <a:cubicBezTo>
                      <a:pt x="31" y="89"/>
                      <a:pt x="27" y="83"/>
                      <a:pt x="32" y="81"/>
                    </a:cubicBezTo>
                    <a:cubicBezTo>
                      <a:pt x="30" y="77"/>
                      <a:pt x="32" y="73"/>
                      <a:pt x="32" y="72"/>
                    </a:cubicBezTo>
                    <a:cubicBezTo>
                      <a:pt x="33" y="55"/>
                      <a:pt x="39" y="36"/>
                      <a:pt x="37" y="18"/>
                    </a:cubicBezTo>
                    <a:cubicBezTo>
                      <a:pt x="38" y="12"/>
                      <a:pt x="39" y="5"/>
                      <a:pt x="38" y="0"/>
                    </a:cubicBezTo>
                    <a:cubicBezTo>
                      <a:pt x="25" y="9"/>
                      <a:pt x="35" y="26"/>
                      <a:pt x="2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8" name="Rectangle 90"/>
              <p:cNvSpPr>
                <a:spLocks noChangeArrowheads="1"/>
              </p:cNvSpPr>
              <p:nvPr/>
            </p:nvSpPr>
            <p:spPr bwMode="auto">
              <a:xfrm>
                <a:off x="1653020" y="1751648"/>
                <a:ext cx="1588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09" name="Freeform 91"/>
              <p:cNvSpPr/>
              <p:nvPr/>
            </p:nvSpPr>
            <p:spPr bwMode="auto">
              <a:xfrm>
                <a:off x="-413905" y="1470660"/>
                <a:ext cx="23813" cy="38100"/>
              </a:xfrm>
              <a:custGeom>
                <a:gdLst>
                  <a:gd name="T0" fmla="*/ 0 w 6"/>
                  <a:gd name="T1" fmla="*/ 9 h 10"/>
                  <a:gd name="T2" fmla="*/ 4 w 6"/>
                  <a:gd name="T3" fmla="*/ 10 h 10"/>
                  <a:gd name="T4" fmla="*/ 6 w 6"/>
                  <a:gd name="T5" fmla="*/ 0 h 10"/>
                  <a:gd name="T6" fmla="*/ 1 w 6"/>
                  <a:gd name="T7" fmla="*/ 3 h 10"/>
                  <a:gd name="T8" fmla="*/ 2 w 6"/>
                  <a:gd name="T9" fmla="*/ 4 h 10"/>
                  <a:gd name="T10" fmla="*/ 0 w 6"/>
                  <a:gd name="T11" fmla="*/ 9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9"/>
                    </a:moveTo>
                    <a:cubicBezTo>
                      <a:pt x="2" y="8"/>
                      <a:pt x="4" y="10"/>
                      <a:pt x="4" y="1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8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0" name="Freeform 92"/>
              <p:cNvSpPr/>
              <p:nvPr/>
            </p:nvSpPr>
            <p:spPr bwMode="auto">
              <a:xfrm>
                <a:off x="-442480" y="1481773"/>
                <a:ext cx="14288" cy="26987"/>
              </a:xfrm>
              <a:custGeom>
                <a:gdLst>
                  <a:gd name="T0" fmla="*/ 2 w 4"/>
                  <a:gd name="T1" fmla="*/ 7 h 7"/>
                  <a:gd name="T2" fmla="*/ 3 w 4"/>
                  <a:gd name="T3" fmla="*/ 0 h 7"/>
                  <a:gd name="T4" fmla="*/ 2 w 4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4" y="7"/>
                      <a:pt x="3" y="0"/>
                      <a:pt x="3" y="0"/>
                    </a:cubicBezTo>
                    <a:cubicBezTo>
                      <a:pt x="3" y="2"/>
                      <a:pt x="0" y="5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1" name="Freeform 93"/>
              <p:cNvSpPr/>
              <p:nvPr/>
            </p:nvSpPr>
            <p:spPr bwMode="auto">
              <a:xfrm>
                <a:off x="-499630" y="1484948"/>
                <a:ext cx="7938" cy="19050"/>
              </a:xfrm>
              <a:custGeom>
                <a:gdLst>
                  <a:gd name="T0" fmla="*/ 0 w 2"/>
                  <a:gd name="T1" fmla="*/ 0 h 5"/>
                  <a:gd name="T2" fmla="*/ 0 w 2"/>
                  <a:gd name="T3" fmla="*/ 5 h 5"/>
                  <a:gd name="T4" fmla="*/ 1 w 2"/>
                  <a:gd name="T5" fmla="*/ 4 h 5"/>
                  <a:gd name="T6" fmla="*/ 0 w 2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2" name="Freeform 94"/>
              <p:cNvSpPr/>
              <p:nvPr/>
            </p:nvSpPr>
            <p:spPr bwMode="auto">
              <a:xfrm>
                <a:off x="1727633" y="1515110"/>
                <a:ext cx="3175" cy="11112"/>
              </a:xfrm>
              <a:custGeom>
                <a:gdLst>
                  <a:gd name="T0" fmla="*/ 2 w 2"/>
                  <a:gd name="T1" fmla="*/ 7 h 7"/>
                  <a:gd name="T2" fmla="*/ 2 w 2"/>
                  <a:gd name="T3" fmla="*/ 0 h 7"/>
                  <a:gd name="T4" fmla="*/ 0 w 2"/>
                  <a:gd name="T5" fmla="*/ 0 h 7"/>
                  <a:gd name="T6" fmla="*/ 2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3" name="Freeform 95"/>
              <p:cNvSpPr/>
              <p:nvPr/>
            </p:nvSpPr>
            <p:spPr bwMode="auto">
              <a:xfrm>
                <a:off x="-439305" y="1526223"/>
                <a:ext cx="3175" cy="15875"/>
              </a:xfrm>
              <a:custGeom>
                <a:gdLst>
                  <a:gd name="T0" fmla="*/ 2 w 2"/>
                  <a:gd name="T1" fmla="*/ 3 h 10"/>
                  <a:gd name="T2" fmla="*/ 0 w 2"/>
                  <a:gd name="T3" fmla="*/ 0 h 10"/>
                  <a:gd name="T4" fmla="*/ 2 w 2"/>
                  <a:gd name="T5" fmla="*/ 10 h 10"/>
                  <a:gd name="T6" fmla="*/ 2 w 2"/>
                  <a:gd name="T7" fmla="*/ 3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3"/>
                    </a:moveTo>
                    <a:lnTo>
                      <a:pt x="0" y="0"/>
                    </a:lnTo>
                    <a:lnTo>
                      <a:pt x="2" y="1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4" name="Rectangle 96"/>
              <p:cNvSpPr>
                <a:spLocks noChangeArrowheads="1"/>
              </p:cNvSpPr>
              <p:nvPr/>
            </p:nvSpPr>
            <p:spPr bwMode="auto">
              <a:xfrm>
                <a:off x="-502805" y="1538923"/>
                <a:ext cx="15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5" name="Freeform 97"/>
              <p:cNvSpPr/>
              <p:nvPr/>
            </p:nvSpPr>
            <p:spPr bwMode="auto">
              <a:xfrm>
                <a:off x="-420255" y="1550035"/>
                <a:ext cx="11113" cy="14287"/>
              </a:xfrm>
              <a:custGeom>
                <a:gdLst>
                  <a:gd name="T0" fmla="*/ 3 w 3"/>
                  <a:gd name="T1" fmla="*/ 3 h 4"/>
                  <a:gd name="T2" fmla="*/ 0 w 3"/>
                  <a:gd name="T3" fmla="*/ 0 h 4"/>
                  <a:gd name="T4" fmla="*/ 3 w 3"/>
                  <a:gd name="T5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6" name="Freeform 98"/>
              <p:cNvSpPr/>
              <p:nvPr/>
            </p:nvSpPr>
            <p:spPr bwMode="auto">
              <a:xfrm>
                <a:off x="-420255" y="1572260"/>
                <a:ext cx="3175" cy="11112"/>
              </a:xfrm>
              <a:custGeom>
                <a:gdLst>
                  <a:gd name="T0" fmla="*/ 2 w 2"/>
                  <a:gd name="T1" fmla="*/ 7 h 7"/>
                  <a:gd name="T2" fmla="*/ 2 w 2"/>
                  <a:gd name="T3" fmla="*/ 0 h 7"/>
                  <a:gd name="T4" fmla="*/ 0 w 2"/>
                  <a:gd name="T5" fmla="*/ 0 h 7"/>
                  <a:gd name="T6" fmla="*/ 2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7" name="Freeform 99"/>
              <p:cNvSpPr/>
              <p:nvPr/>
            </p:nvSpPr>
            <p:spPr bwMode="auto">
              <a:xfrm>
                <a:off x="-529792" y="1605598"/>
                <a:ext cx="41275" cy="168275"/>
              </a:xfrm>
              <a:custGeom>
                <a:gdLst>
                  <a:gd name="T0" fmla="*/ 9 w 11"/>
                  <a:gd name="T1" fmla="*/ 45 h 45"/>
                  <a:gd name="T2" fmla="*/ 11 w 11"/>
                  <a:gd name="T3" fmla="*/ 45 h 45"/>
                  <a:gd name="T4" fmla="*/ 7 w 11"/>
                  <a:gd name="T5" fmla="*/ 0 h 45"/>
                  <a:gd name="T6" fmla="*/ 6 w 11"/>
                  <a:gd name="T7" fmla="*/ 12 h 45"/>
                  <a:gd name="T8" fmla="*/ 2 w 11"/>
                  <a:gd name="T9" fmla="*/ 19 h 45"/>
                  <a:gd name="T10" fmla="*/ 5 w 11"/>
                  <a:gd name="T11" fmla="*/ 14 h 45"/>
                  <a:gd name="T12" fmla="*/ 7 w 11"/>
                  <a:gd name="T13" fmla="*/ 30 h 45"/>
                  <a:gd name="T14" fmla="*/ 9 w 11"/>
                  <a:gd name="T15" fmla="*/ 45 h 4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5">
                    <a:moveTo>
                      <a:pt x="9" y="45"/>
                    </a:move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30"/>
                      <a:pt x="8" y="14"/>
                      <a:pt x="7" y="0"/>
                    </a:cubicBezTo>
                    <a:cubicBezTo>
                      <a:pt x="3" y="4"/>
                      <a:pt x="2" y="7"/>
                      <a:pt x="6" y="12"/>
                    </a:cubicBezTo>
                    <a:cubicBezTo>
                      <a:pt x="0" y="11"/>
                      <a:pt x="2" y="16"/>
                      <a:pt x="2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" y="21"/>
                      <a:pt x="0" y="25"/>
                      <a:pt x="7" y="30"/>
                    </a:cubicBezTo>
                    <a:cubicBezTo>
                      <a:pt x="6" y="35"/>
                      <a:pt x="9" y="40"/>
                      <a:pt x="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8" name="Freeform 100"/>
              <p:cNvSpPr/>
              <p:nvPr/>
            </p:nvSpPr>
            <p:spPr bwMode="auto">
              <a:xfrm>
                <a:off x="-480580" y="1605598"/>
                <a:ext cx="3175" cy="14287"/>
              </a:xfrm>
              <a:custGeom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1"/>
                      <a:pt x="0" y="0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19" name="Freeform 101"/>
              <p:cNvSpPr/>
              <p:nvPr/>
            </p:nvSpPr>
            <p:spPr bwMode="auto">
              <a:xfrm>
                <a:off x="-483755" y="1619885"/>
                <a:ext cx="36513" cy="134937"/>
              </a:xfrm>
              <a:custGeom>
                <a:gdLst>
                  <a:gd name="T0" fmla="*/ 2 w 10"/>
                  <a:gd name="T1" fmla="*/ 21 h 36"/>
                  <a:gd name="T2" fmla="*/ 8 w 10"/>
                  <a:gd name="T3" fmla="*/ 36 h 36"/>
                  <a:gd name="T4" fmla="*/ 6 w 10"/>
                  <a:gd name="T5" fmla="*/ 19 h 36"/>
                  <a:gd name="T6" fmla="*/ 4 w 10"/>
                  <a:gd name="T7" fmla="*/ 16 h 36"/>
                  <a:gd name="T8" fmla="*/ 5 w 10"/>
                  <a:gd name="T9" fmla="*/ 7 h 36"/>
                  <a:gd name="T10" fmla="*/ 2 w 10"/>
                  <a:gd name="T11" fmla="*/ 0 h 36"/>
                  <a:gd name="T12" fmla="*/ 2 w 10"/>
                  <a:gd name="T13" fmla="*/ 21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6">
                    <a:moveTo>
                      <a:pt x="2" y="21"/>
                    </a:moveTo>
                    <a:cubicBezTo>
                      <a:pt x="5" y="25"/>
                      <a:pt x="2" y="34"/>
                      <a:pt x="8" y="36"/>
                    </a:cubicBezTo>
                    <a:cubicBezTo>
                      <a:pt x="10" y="30"/>
                      <a:pt x="4" y="26"/>
                      <a:pt x="6" y="19"/>
                    </a:cubicBezTo>
                    <a:cubicBezTo>
                      <a:pt x="6" y="17"/>
                      <a:pt x="3" y="20"/>
                      <a:pt x="4" y="16"/>
                    </a:cubicBezTo>
                    <a:cubicBezTo>
                      <a:pt x="8" y="15"/>
                      <a:pt x="2" y="10"/>
                      <a:pt x="5" y="7"/>
                    </a:cubicBezTo>
                    <a:cubicBezTo>
                      <a:pt x="6" y="3"/>
                      <a:pt x="4" y="2"/>
                      <a:pt x="2" y="0"/>
                    </a:cubicBezTo>
                    <a:cubicBezTo>
                      <a:pt x="2" y="7"/>
                      <a:pt x="0" y="15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0" name="Freeform 102"/>
              <p:cNvSpPr/>
              <p:nvPr/>
            </p:nvSpPr>
            <p:spPr bwMode="auto">
              <a:xfrm flipH="1">
                <a:off x="-447242" y="1624648"/>
                <a:ext cx="0" cy="11112"/>
              </a:xfrm>
              <a:custGeom>
                <a:gdLst>
                  <a:gd name="T0" fmla="*/ 0 h 7"/>
                  <a:gd name="T1" fmla="*/ 7 h 7"/>
                  <a:gd name="T2" fmla="*/ 0 h 7"/>
                  <a:gd name="T3" fmla="*/ 0 h 7"/>
                </a:gdLst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1" name="Freeform 103"/>
              <p:cNvSpPr/>
              <p:nvPr/>
            </p:nvSpPr>
            <p:spPr bwMode="auto">
              <a:xfrm>
                <a:off x="-442480" y="1699260"/>
                <a:ext cx="11113" cy="15875"/>
              </a:xfrm>
              <a:custGeom>
                <a:gdLst>
                  <a:gd name="T0" fmla="*/ 0 w 3"/>
                  <a:gd name="T1" fmla="*/ 4 h 4"/>
                  <a:gd name="T2" fmla="*/ 1 w 3"/>
                  <a:gd name="T3" fmla="*/ 0 h 4"/>
                  <a:gd name="T4" fmla="*/ 0 w 3"/>
                  <a:gd name="T5" fmla="*/ 0 h 4"/>
                  <a:gd name="T6" fmla="*/ 0 w 3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1" y="3"/>
                      <a:pt x="3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2" name="Freeform 104"/>
              <p:cNvSpPr/>
              <p:nvPr/>
            </p:nvSpPr>
            <p:spPr bwMode="auto">
              <a:xfrm>
                <a:off x="1697470" y="1702435"/>
                <a:ext cx="7938" cy="19050"/>
              </a:xfrm>
              <a:custGeom>
                <a:gdLst>
                  <a:gd name="T0" fmla="*/ 0 w 5"/>
                  <a:gd name="T1" fmla="*/ 12 h 12"/>
                  <a:gd name="T2" fmla="*/ 5 w 5"/>
                  <a:gd name="T3" fmla="*/ 10 h 12"/>
                  <a:gd name="T4" fmla="*/ 0 w 5"/>
                  <a:gd name="T5" fmla="*/ 0 h 12"/>
                  <a:gd name="T6" fmla="*/ 0 w 5"/>
                  <a:gd name="T7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0" y="12"/>
                    </a:moveTo>
                    <a:lnTo>
                      <a:pt x="5" y="1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3" name="Freeform 105"/>
              <p:cNvSpPr/>
              <p:nvPr/>
            </p:nvSpPr>
            <p:spPr bwMode="auto">
              <a:xfrm>
                <a:off x="-439305" y="1759585"/>
                <a:ext cx="11113" cy="22225"/>
              </a:xfrm>
              <a:custGeom>
                <a:gdLst>
                  <a:gd name="T0" fmla="*/ 3 w 3"/>
                  <a:gd name="T1" fmla="*/ 6 h 6"/>
                  <a:gd name="T2" fmla="*/ 2 w 3"/>
                  <a:gd name="T3" fmla="*/ 0 h 6"/>
                  <a:gd name="T4" fmla="*/ 3 w 3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6"/>
                    </a:moveTo>
                    <a:cubicBezTo>
                      <a:pt x="2" y="4"/>
                      <a:pt x="3" y="1"/>
                      <a:pt x="2" y="0"/>
                    </a:cubicBezTo>
                    <a:cubicBezTo>
                      <a:pt x="1" y="1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4" name="Freeform 106"/>
              <p:cNvSpPr/>
              <p:nvPr/>
            </p:nvSpPr>
            <p:spPr bwMode="auto">
              <a:xfrm>
                <a:off x="-461530" y="1767523"/>
                <a:ext cx="33338" cy="100012"/>
              </a:xfrm>
              <a:custGeom>
                <a:gdLst>
                  <a:gd name="T0" fmla="*/ 9 w 9"/>
                  <a:gd name="T1" fmla="*/ 27 h 27"/>
                  <a:gd name="T2" fmla="*/ 3 w 9"/>
                  <a:gd name="T3" fmla="*/ 0 h 27"/>
                  <a:gd name="T4" fmla="*/ 9 w 9"/>
                  <a:gd name="T5" fmla="*/ 27 h 2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7">
                    <a:moveTo>
                      <a:pt x="9" y="27"/>
                    </a:moveTo>
                    <a:cubicBezTo>
                      <a:pt x="5" y="18"/>
                      <a:pt x="5" y="9"/>
                      <a:pt x="3" y="0"/>
                    </a:cubicBezTo>
                    <a:cubicBezTo>
                      <a:pt x="0" y="9"/>
                      <a:pt x="4" y="20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5" name="Freeform 107"/>
              <p:cNvSpPr/>
              <p:nvPr/>
            </p:nvSpPr>
            <p:spPr bwMode="auto">
              <a:xfrm>
                <a:off x="-428192" y="1789748"/>
                <a:ext cx="41275" cy="141287"/>
              </a:xfrm>
              <a:custGeom>
                <a:gdLst>
                  <a:gd name="T0" fmla="*/ 11 w 11"/>
                  <a:gd name="T1" fmla="*/ 38 h 38"/>
                  <a:gd name="T2" fmla="*/ 9 w 11"/>
                  <a:gd name="T3" fmla="*/ 23 h 38"/>
                  <a:gd name="T4" fmla="*/ 0 w 11"/>
                  <a:gd name="T5" fmla="*/ 0 h 38"/>
                  <a:gd name="T6" fmla="*/ 11 w 11"/>
                  <a:gd name="T7" fmla="*/ 38 h 3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38">
                    <a:moveTo>
                      <a:pt x="11" y="38"/>
                    </a:moveTo>
                    <a:cubicBezTo>
                      <a:pt x="9" y="23"/>
                      <a:pt x="9" y="23"/>
                      <a:pt x="9" y="23"/>
                    </a:cubicBezTo>
                    <a:cubicBezTo>
                      <a:pt x="3" y="16"/>
                      <a:pt x="5" y="7"/>
                      <a:pt x="0" y="0"/>
                    </a:cubicBezTo>
                    <a:cubicBezTo>
                      <a:pt x="0" y="14"/>
                      <a:pt x="8" y="27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6" name="Freeform 108"/>
              <p:cNvSpPr/>
              <p:nvPr/>
            </p:nvSpPr>
            <p:spPr bwMode="auto">
              <a:xfrm>
                <a:off x="-417080" y="2021523"/>
                <a:ext cx="49213" cy="82550"/>
              </a:xfrm>
              <a:custGeom>
                <a:gdLst>
                  <a:gd name="T0" fmla="*/ 3 w 13"/>
                  <a:gd name="T1" fmla="*/ 17 h 22"/>
                  <a:gd name="T2" fmla="*/ 13 w 13"/>
                  <a:gd name="T3" fmla="*/ 22 h 22"/>
                  <a:gd name="T4" fmla="*/ 1 w 13"/>
                  <a:gd name="T5" fmla="*/ 0 h 22"/>
                  <a:gd name="T6" fmla="*/ 3 w 13"/>
                  <a:gd name="T7" fmla="*/ 17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2">
                    <a:moveTo>
                      <a:pt x="3" y="17"/>
                    </a:moveTo>
                    <a:cubicBezTo>
                      <a:pt x="6" y="16"/>
                      <a:pt x="11" y="19"/>
                      <a:pt x="13" y="22"/>
                    </a:cubicBezTo>
                    <a:cubicBezTo>
                      <a:pt x="9" y="15"/>
                      <a:pt x="5" y="7"/>
                      <a:pt x="1" y="0"/>
                    </a:cubicBezTo>
                    <a:cubicBezTo>
                      <a:pt x="0" y="7"/>
                      <a:pt x="6" y="10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7" name="Freeform 109"/>
              <p:cNvSpPr/>
              <p:nvPr/>
            </p:nvSpPr>
            <p:spPr bwMode="auto">
              <a:xfrm>
                <a:off x="-510742" y="1804035"/>
                <a:ext cx="93663" cy="214312"/>
              </a:xfrm>
              <a:custGeom>
                <a:gdLst>
                  <a:gd name="T0" fmla="*/ 15 w 25"/>
                  <a:gd name="T1" fmla="*/ 25 h 57"/>
                  <a:gd name="T2" fmla="*/ 9 w 25"/>
                  <a:gd name="T3" fmla="*/ 10 h 57"/>
                  <a:gd name="T4" fmla="*/ 6 w 25"/>
                  <a:gd name="T5" fmla="*/ 0 h 57"/>
                  <a:gd name="T6" fmla="*/ 2 w 25"/>
                  <a:gd name="T7" fmla="*/ 5 h 57"/>
                  <a:gd name="T8" fmla="*/ 6 w 25"/>
                  <a:gd name="T9" fmla="*/ 15 h 57"/>
                  <a:gd name="T10" fmla="*/ 7 w 25"/>
                  <a:gd name="T11" fmla="*/ 29 h 57"/>
                  <a:gd name="T12" fmla="*/ 12 w 25"/>
                  <a:gd name="T13" fmla="*/ 30 h 57"/>
                  <a:gd name="T14" fmla="*/ 13 w 25"/>
                  <a:gd name="T15" fmla="*/ 37 h 57"/>
                  <a:gd name="T16" fmla="*/ 25 w 25"/>
                  <a:gd name="T17" fmla="*/ 57 h 57"/>
                  <a:gd name="T18" fmla="*/ 24 w 25"/>
                  <a:gd name="T19" fmla="*/ 55 h 57"/>
                  <a:gd name="T20" fmla="*/ 15 w 25"/>
                  <a:gd name="T21" fmla="*/ 25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57">
                    <a:moveTo>
                      <a:pt x="15" y="25"/>
                    </a:moveTo>
                    <a:cubicBezTo>
                      <a:pt x="8" y="23"/>
                      <a:pt x="11" y="14"/>
                      <a:pt x="9" y="10"/>
                    </a:cubicBezTo>
                    <a:cubicBezTo>
                      <a:pt x="6" y="6"/>
                      <a:pt x="12" y="1"/>
                      <a:pt x="6" y="0"/>
                    </a:cubicBezTo>
                    <a:cubicBezTo>
                      <a:pt x="6" y="2"/>
                      <a:pt x="5" y="5"/>
                      <a:pt x="2" y="5"/>
                    </a:cubicBezTo>
                    <a:cubicBezTo>
                      <a:pt x="5" y="8"/>
                      <a:pt x="0" y="15"/>
                      <a:pt x="6" y="15"/>
                    </a:cubicBezTo>
                    <a:cubicBezTo>
                      <a:pt x="4" y="20"/>
                      <a:pt x="15" y="25"/>
                      <a:pt x="7" y="29"/>
                    </a:cubicBezTo>
                    <a:cubicBezTo>
                      <a:pt x="9" y="32"/>
                      <a:pt x="11" y="27"/>
                      <a:pt x="12" y="30"/>
                    </a:cubicBezTo>
                    <a:cubicBezTo>
                      <a:pt x="11" y="32"/>
                      <a:pt x="12" y="35"/>
                      <a:pt x="13" y="37"/>
                    </a:cubicBezTo>
                    <a:cubicBezTo>
                      <a:pt x="20" y="38"/>
                      <a:pt x="20" y="52"/>
                      <a:pt x="25" y="57"/>
                    </a:cubicBezTo>
                    <a:cubicBezTo>
                      <a:pt x="25" y="56"/>
                      <a:pt x="24" y="55"/>
                      <a:pt x="24" y="55"/>
                    </a:cubicBezTo>
                    <a:cubicBezTo>
                      <a:pt x="24" y="43"/>
                      <a:pt x="14" y="37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8" name="Freeform 110"/>
              <p:cNvSpPr/>
              <p:nvPr/>
            </p:nvSpPr>
            <p:spPr bwMode="auto">
              <a:xfrm>
                <a:off x="-417080" y="2018348"/>
                <a:ext cx="3175" cy="3175"/>
              </a:xfrm>
              <a:custGeom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29" name="Freeform 111"/>
              <p:cNvSpPr/>
              <p:nvPr/>
            </p:nvSpPr>
            <p:spPr bwMode="auto">
              <a:xfrm>
                <a:off x="-390092" y="1819910"/>
                <a:ext cx="11113" cy="14287"/>
              </a:xfrm>
              <a:custGeom>
                <a:gdLst>
                  <a:gd name="T0" fmla="*/ 0 w 3"/>
                  <a:gd name="T1" fmla="*/ 0 h 4"/>
                  <a:gd name="T2" fmla="*/ 0 w 3"/>
                  <a:gd name="T3" fmla="*/ 4 h 4"/>
                  <a:gd name="T4" fmla="*/ 0 w 3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0" name="Freeform 112"/>
              <p:cNvSpPr/>
              <p:nvPr/>
            </p:nvSpPr>
            <p:spPr bwMode="auto">
              <a:xfrm>
                <a:off x="-596467" y="1834198"/>
                <a:ext cx="11113" cy="15875"/>
              </a:xfrm>
              <a:custGeom>
                <a:gdLst>
                  <a:gd name="T0" fmla="*/ 0 w 7"/>
                  <a:gd name="T1" fmla="*/ 10 h 10"/>
                  <a:gd name="T2" fmla="*/ 7 w 7"/>
                  <a:gd name="T3" fmla="*/ 10 h 10"/>
                  <a:gd name="T4" fmla="*/ 2 w 7"/>
                  <a:gd name="T5" fmla="*/ 0 h 10"/>
                  <a:gd name="T6" fmla="*/ 0 w 7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0" y="10"/>
                    </a:moveTo>
                    <a:lnTo>
                      <a:pt x="7" y="1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1" name="Freeform 113"/>
              <p:cNvSpPr/>
              <p:nvPr/>
            </p:nvSpPr>
            <p:spPr bwMode="auto">
              <a:xfrm>
                <a:off x="1667308" y="1850073"/>
                <a:ext cx="7938" cy="17462"/>
              </a:xfrm>
              <a:custGeom>
                <a:gdLst>
                  <a:gd name="T0" fmla="*/ 0 w 2"/>
                  <a:gd name="T1" fmla="*/ 5 h 5"/>
                  <a:gd name="T2" fmla="*/ 2 w 2"/>
                  <a:gd name="T3" fmla="*/ 0 h 5"/>
                  <a:gd name="T4" fmla="*/ 0 w 2"/>
                  <a:gd name="T5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2" y="5"/>
                      <a:pt x="2" y="1"/>
                      <a:pt x="2" y="0"/>
                    </a:cubicBezTo>
                    <a:cubicBezTo>
                      <a:pt x="0" y="1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2" name="Freeform 114"/>
              <p:cNvSpPr/>
              <p:nvPr/>
            </p:nvSpPr>
            <p:spPr bwMode="auto">
              <a:xfrm>
                <a:off x="-383742" y="1861185"/>
                <a:ext cx="7938" cy="17462"/>
              </a:xfrm>
              <a:custGeom>
                <a:gdLst>
                  <a:gd name="T0" fmla="*/ 0 w 5"/>
                  <a:gd name="T1" fmla="*/ 0 h 11"/>
                  <a:gd name="T2" fmla="*/ 5 w 5"/>
                  <a:gd name="T3" fmla="*/ 11 h 11"/>
                  <a:gd name="T4" fmla="*/ 5 w 5"/>
                  <a:gd name="T5" fmla="*/ 7 h 11"/>
                  <a:gd name="T6" fmla="*/ 0 w 5"/>
                  <a:gd name="T7" fmla="*/ 0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lnTo>
                      <a:pt x="5" y="11"/>
                    </a:lnTo>
                    <a:lnTo>
                      <a:pt x="5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3" name="Freeform 115"/>
              <p:cNvSpPr/>
              <p:nvPr/>
            </p:nvSpPr>
            <p:spPr bwMode="auto">
              <a:xfrm>
                <a:off x="-431367" y="1875473"/>
                <a:ext cx="100013" cy="187325"/>
              </a:xfrm>
              <a:custGeom>
                <a:gdLst>
                  <a:gd name="T0" fmla="*/ 11 w 27"/>
                  <a:gd name="T1" fmla="*/ 25 h 50"/>
                  <a:gd name="T2" fmla="*/ 6 w 27"/>
                  <a:gd name="T3" fmla="*/ 13 h 50"/>
                  <a:gd name="T4" fmla="*/ 0 w 27"/>
                  <a:gd name="T5" fmla="*/ 1 h 50"/>
                  <a:gd name="T6" fmla="*/ 11 w 27"/>
                  <a:gd name="T7" fmla="*/ 31 h 50"/>
                  <a:gd name="T8" fmla="*/ 23 w 27"/>
                  <a:gd name="T9" fmla="*/ 50 h 50"/>
                  <a:gd name="T10" fmla="*/ 20 w 27"/>
                  <a:gd name="T11" fmla="*/ 38 h 50"/>
                  <a:gd name="T12" fmla="*/ 27 w 27"/>
                  <a:gd name="T13" fmla="*/ 43 h 50"/>
                  <a:gd name="T14" fmla="*/ 21 w 27"/>
                  <a:gd name="T15" fmla="*/ 32 h 50"/>
                  <a:gd name="T16" fmla="*/ 18 w 27"/>
                  <a:gd name="T17" fmla="*/ 34 h 50"/>
                  <a:gd name="T18" fmla="*/ 11 w 27"/>
                  <a:gd name="T19" fmla="*/ 25 h 5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50">
                    <a:moveTo>
                      <a:pt x="11" y="25"/>
                    </a:moveTo>
                    <a:cubicBezTo>
                      <a:pt x="9" y="20"/>
                      <a:pt x="9" y="16"/>
                      <a:pt x="6" y="13"/>
                    </a:cubicBezTo>
                    <a:cubicBezTo>
                      <a:pt x="2" y="10"/>
                      <a:pt x="8" y="0"/>
                      <a:pt x="0" y="1"/>
                    </a:cubicBezTo>
                    <a:cubicBezTo>
                      <a:pt x="1" y="12"/>
                      <a:pt x="10" y="20"/>
                      <a:pt x="11" y="31"/>
                    </a:cubicBezTo>
                    <a:cubicBezTo>
                      <a:pt x="15" y="37"/>
                      <a:pt x="20" y="44"/>
                      <a:pt x="23" y="50"/>
                    </a:cubicBezTo>
                    <a:cubicBezTo>
                      <a:pt x="23" y="46"/>
                      <a:pt x="17" y="43"/>
                      <a:pt x="20" y="38"/>
                    </a:cubicBezTo>
                    <a:cubicBezTo>
                      <a:pt x="22" y="39"/>
                      <a:pt x="24" y="41"/>
                      <a:pt x="27" y="43"/>
                    </a:cubicBezTo>
                    <a:cubicBezTo>
                      <a:pt x="27" y="38"/>
                      <a:pt x="23" y="35"/>
                      <a:pt x="21" y="32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5" y="32"/>
                      <a:pt x="15" y="27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4" name="Freeform 116"/>
              <p:cNvSpPr/>
              <p:nvPr/>
            </p:nvSpPr>
            <p:spPr bwMode="auto">
              <a:xfrm>
                <a:off x="-367867" y="1886585"/>
                <a:ext cx="11113" cy="11112"/>
              </a:xfrm>
              <a:custGeom>
                <a:gdLst>
                  <a:gd name="T0" fmla="*/ 0 w 3"/>
                  <a:gd name="T1" fmla="*/ 1 h 3"/>
                  <a:gd name="T2" fmla="*/ 3 w 3"/>
                  <a:gd name="T3" fmla="*/ 3 h 3"/>
                  <a:gd name="T4" fmla="*/ 3 w 3"/>
                  <a:gd name="T5" fmla="*/ 1 h 3"/>
                  <a:gd name="T6" fmla="*/ 0 w 3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5" name="Freeform 117"/>
              <p:cNvSpPr/>
              <p:nvPr/>
            </p:nvSpPr>
            <p:spPr bwMode="auto">
              <a:xfrm>
                <a:off x="-367867" y="1897698"/>
                <a:ext cx="52388" cy="93662"/>
              </a:xfrm>
              <a:custGeom>
                <a:gdLst>
                  <a:gd name="T0" fmla="*/ 3 w 14"/>
                  <a:gd name="T1" fmla="*/ 8 h 25"/>
                  <a:gd name="T2" fmla="*/ 14 w 14"/>
                  <a:gd name="T3" fmla="*/ 25 h 25"/>
                  <a:gd name="T4" fmla="*/ 0 w 14"/>
                  <a:gd name="T5" fmla="*/ 0 h 25"/>
                  <a:gd name="T6" fmla="*/ 3 w 14"/>
                  <a:gd name="T7" fmla="*/ 8 h 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3" y="8"/>
                    </a:moveTo>
                    <a:cubicBezTo>
                      <a:pt x="6" y="14"/>
                      <a:pt x="10" y="22"/>
                      <a:pt x="14" y="25"/>
                    </a:cubicBezTo>
                    <a:cubicBezTo>
                      <a:pt x="12" y="15"/>
                      <a:pt x="7" y="7"/>
                      <a:pt x="0" y="0"/>
                    </a:cubicBezTo>
                    <a:cubicBezTo>
                      <a:pt x="1" y="3"/>
                      <a:pt x="0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6" name="Freeform 118"/>
              <p:cNvSpPr/>
              <p:nvPr/>
            </p:nvSpPr>
            <p:spPr bwMode="auto">
              <a:xfrm>
                <a:off x="1581583" y="1902460"/>
                <a:ext cx="11113" cy="17462"/>
              </a:xfrm>
              <a:custGeom>
                <a:gdLst>
                  <a:gd name="T0" fmla="*/ 0 w 3"/>
                  <a:gd name="T1" fmla="*/ 0 h 5"/>
                  <a:gd name="T2" fmla="*/ 0 w 3"/>
                  <a:gd name="T3" fmla="*/ 5 h 5"/>
                  <a:gd name="T4" fmla="*/ 3 w 3"/>
                  <a:gd name="T5" fmla="*/ 2 h 5"/>
                  <a:gd name="T6" fmla="*/ 0 w 3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7" name="Freeform 119"/>
              <p:cNvSpPr/>
              <p:nvPr/>
            </p:nvSpPr>
            <p:spPr bwMode="auto">
              <a:xfrm>
                <a:off x="-582180" y="1913573"/>
                <a:ext cx="26988" cy="33337"/>
              </a:xfrm>
              <a:custGeom>
                <a:gdLst>
                  <a:gd name="T0" fmla="*/ 2 w 7"/>
                  <a:gd name="T1" fmla="*/ 0 h 9"/>
                  <a:gd name="T2" fmla="*/ 4 w 7"/>
                  <a:gd name="T3" fmla="*/ 9 h 9"/>
                  <a:gd name="T4" fmla="*/ 6 w 7"/>
                  <a:gd name="T5" fmla="*/ 7 h 9"/>
                  <a:gd name="T6" fmla="*/ 2 w 7"/>
                  <a:gd name="T7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2" y="0"/>
                    </a:moveTo>
                    <a:cubicBezTo>
                      <a:pt x="0" y="3"/>
                      <a:pt x="4" y="6"/>
                      <a:pt x="4" y="9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3"/>
                      <a:pt x="4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8" name="Freeform 120"/>
              <p:cNvSpPr/>
              <p:nvPr/>
            </p:nvSpPr>
            <p:spPr bwMode="auto">
              <a:xfrm>
                <a:off x="-552017" y="1935798"/>
                <a:ext cx="33338" cy="82550"/>
              </a:xfrm>
              <a:custGeom>
                <a:gdLst>
                  <a:gd name="T0" fmla="*/ 4 w 9"/>
                  <a:gd name="T1" fmla="*/ 3 h 22"/>
                  <a:gd name="T2" fmla="*/ 0 w 9"/>
                  <a:gd name="T3" fmla="*/ 0 h 22"/>
                  <a:gd name="T4" fmla="*/ 8 w 9"/>
                  <a:gd name="T5" fmla="*/ 22 h 22"/>
                  <a:gd name="T6" fmla="*/ 3 w 9"/>
                  <a:gd name="T7" fmla="*/ 7 h 22"/>
                  <a:gd name="T8" fmla="*/ 4 w 9"/>
                  <a:gd name="T9" fmla="*/ 3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2">
                    <a:moveTo>
                      <a:pt x="4" y="3"/>
                    </a:moveTo>
                    <a:cubicBezTo>
                      <a:pt x="3" y="1"/>
                      <a:pt x="2" y="2"/>
                      <a:pt x="0" y="0"/>
                    </a:cubicBezTo>
                    <a:cubicBezTo>
                      <a:pt x="3" y="7"/>
                      <a:pt x="4" y="17"/>
                      <a:pt x="8" y="22"/>
                    </a:cubicBezTo>
                    <a:cubicBezTo>
                      <a:pt x="9" y="17"/>
                      <a:pt x="7" y="10"/>
                      <a:pt x="3" y="7"/>
                    </a:cubicBezTo>
                    <a:cubicBezTo>
                      <a:pt x="3" y="6"/>
                      <a:pt x="2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9" name="Freeform 121"/>
              <p:cNvSpPr/>
              <p:nvPr/>
            </p:nvSpPr>
            <p:spPr bwMode="auto">
              <a:xfrm>
                <a:off x="-383742" y="1943735"/>
                <a:ext cx="19050" cy="41275"/>
              </a:xfrm>
              <a:custGeom>
                <a:gdLst>
                  <a:gd name="T0" fmla="*/ 12 w 12"/>
                  <a:gd name="T1" fmla="*/ 26 h 26"/>
                  <a:gd name="T2" fmla="*/ 12 w 12"/>
                  <a:gd name="T3" fmla="*/ 16 h 26"/>
                  <a:gd name="T4" fmla="*/ 0 w 12"/>
                  <a:gd name="T5" fmla="*/ 0 h 26"/>
                  <a:gd name="T6" fmla="*/ 12 w 12"/>
                  <a:gd name="T7" fmla="*/ 26 h 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6">
                    <a:moveTo>
                      <a:pt x="12" y="26"/>
                    </a:moveTo>
                    <a:lnTo>
                      <a:pt x="12" y="16"/>
                    </a:lnTo>
                    <a:lnTo>
                      <a:pt x="0" y="0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0" name="Freeform 122"/>
              <p:cNvSpPr/>
              <p:nvPr/>
            </p:nvSpPr>
            <p:spPr bwMode="auto">
              <a:xfrm>
                <a:off x="-634567" y="1958023"/>
                <a:ext cx="52388" cy="52387"/>
              </a:xfrm>
              <a:custGeom>
                <a:gdLst>
                  <a:gd name="T0" fmla="*/ 10 w 14"/>
                  <a:gd name="T1" fmla="*/ 14 h 14"/>
                  <a:gd name="T2" fmla="*/ 13 w 14"/>
                  <a:gd name="T3" fmla="*/ 13 h 14"/>
                  <a:gd name="T4" fmla="*/ 11 w 14"/>
                  <a:gd name="T5" fmla="*/ 11 h 14"/>
                  <a:gd name="T6" fmla="*/ 14 w 14"/>
                  <a:gd name="T7" fmla="*/ 8 h 14"/>
                  <a:gd name="T8" fmla="*/ 8 w 14"/>
                  <a:gd name="T9" fmla="*/ 5 h 14"/>
                  <a:gd name="T10" fmla="*/ 7 w 14"/>
                  <a:gd name="T11" fmla="*/ 0 h 14"/>
                  <a:gd name="T12" fmla="*/ 10 w 14"/>
                  <a:gd name="T13" fmla="*/ 14 h 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10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4"/>
                      <a:pt x="7" y="2"/>
                      <a:pt x="7" y="0"/>
                    </a:cubicBezTo>
                    <a:cubicBezTo>
                      <a:pt x="0" y="7"/>
                      <a:pt x="12" y="7"/>
                      <a:pt x="1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1" name="Freeform 123"/>
              <p:cNvSpPr/>
              <p:nvPr/>
            </p:nvSpPr>
            <p:spPr bwMode="auto">
              <a:xfrm>
                <a:off x="-596467" y="2018348"/>
                <a:ext cx="107950" cy="187325"/>
              </a:xfrm>
              <a:custGeom>
                <a:gdLst>
                  <a:gd name="T0" fmla="*/ 8 w 29"/>
                  <a:gd name="T1" fmla="*/ 7 h 50"/>
                  <a:gd name="T2" fmla="*/ 5 w 29"/>
                  <a:gd name="T3" fmla="*/ 0 h 50"/>
                  <a:gd name="T4" fmla="*/ 0 w 29"/>
                  <a:gd name="T5" fmla="*/ 6 h 50"/>
                  <a:gd name="T6" fmla="*/ 7 w 29"/>
                  <a:gd name="T7" fmla="*/ 12 h 50"/>
                  <a:gd name="T8" fmla="*/ 4 w 29"/>
                  <a:gd name="T9" fmla="*/ 17 h 50"/>
                  <a:gd name="T10" fmla="*/ 9 w 29"/>
                  <a:gd name="T11" fmla="*/ 17 h 50"/>
                  <a:gd name="T12" fmla="*/ 8 w 29"/>
                  <a:gd name="T13" fmla="*/ 23 h 50"/>
                  <a:gd name="T14" fmla="*/ 13 w 29"/>
                  <a:gd name="T15" fmla="*/ 26 h 50"/>
                  <a:gd name="T16" fmla="*/ 18 w 29"/>
                  <a:gd name="T17" fmla="*/ 42 h 50"/>
                  <a:gd name="T18" fmla="*/ 19 w 29"/>
                  <a:gd name="T19" fmla="*/ 41 h 50"/>
                  <a:gd name="T20" fmla="*/ 29 w 29"/>
                  <a:gd name="T21" fmla="*/ 50 h 50"/>
                  <a:gd name="T22" fmla="*/ 11 w 29"/>
                  <a:gd name="T23" fmla="*/ 19 h 50"/>
                  <a:gd name="T24" fmla="*/ 8 w 29"/>
                  <a:gd name="T25" fmla="*/ 7 h 5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50">
                    <a:moveTo>
                      <a:pt x="8" y="7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5" y="5"/>
                      <a:pt x="1" y="13"/>
                      <a:pt x="7" y="12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4"/>
                      <a:pt x="8" y="17"/>
                      <a:pt x="9" y="17"/>
                    </a:cubicBezTo>
                    <a:cubicBezTo>
                      <a:pt x="10" y="20"/>
                      <a:pt x="8" y="21"/>
                      <a:pt x="8" y="23"/>
                    </a:cubicBezTo>
                    <a:cubicBezTo>
                      <a:pt x="8" y="26"/>
                      <a:pt x="11" y="26"/>
                      <a:pt x="13" y="26"/>
                    </a:cubicBezTo>
                    <a:cubicBezTo>
                      <a:pt x="13" y="31"/>
                      <a:pt x="15" y="38"/>
                      <a:pt x="18" y="4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4" y="41"/>
                      <a:pt x="18" y="26"/>
                      <a:pt x="11" y="19"/>
                    </a:cubicBezTo>
                    <a:cubicBezTo>
                      <a:pt x="12" y="14"/>
                      <a:pt x="6" y="12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2" name="Freeform 124"/>
              <p:cNvSpPr/>
              <p:nvPr/>
            </p:nvSpPr>
            <p:spPr bwMode="auto">
              <a:xfrm>
                <a:off x="-375805" y="2205673"/>
                <a:ext cx="3175" cy="7937"/>
              </a:xfrm>
              <a:custGeom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3" name="Freeform 125"/>
              <p:cNvSpPr/>
              <p:nvPr/>
            </p:nvSpPr>
            <p:spPr bwMode="auto">
              <a:xfrm>
                <a:off x="-513917" y="2026285"/>
                <a:ext cx="149225" cy="246062"/>
              </a:xfrm>
              <a:custGeom>
                <a:gdLst>
                  <a:gd name="T0" fmla="*/ 37 w 40"/>
                  <a:gd name="T1" fmla="*/ 63 h 66"/>
                  <a:gd name="T2" fmla="*/ 39 w 40"/>
                  <a:gd name="T3" fmla="*/ 63 h 66"/>
                  <a:gd name="T4" fmla="*/ 33 w 40"/>
                  <a:gd name="T5" fmla="*/ 54 h 66"/>
                  <a:gd name="T6" fmla="*/ 33 w 40"/>
                  <a:gd name="T7" fmla="*/ 55 h 66"/>
                  <a:gd name="T8" fmla="*/ 31 w 40"/>
                  <a:gd name="T9" fmla="*/ 48 h 66"/>
                  <a:gd name="T10" fmla="*/ 38 w 40"/>
                  <a:gd name="T11" fmla="*/ 55 h 66"/>
                  <a:gd name="T12" fmla="*/ 37 w 40"/>
                  <a:gd name="T13" fmla="*/ 50 h 66"/>
                  <a:gd name="T14" fmla="*/ 36 w 40"/>
                  <a:gd name="T15" fmla="*/ 50 h 66"/>
                  <a:gd name="T16" fmla="*/ 26 w 40"/>
                  <a:gd name="T17" fmla="*/ 46 h 66"/>
                  <a:gd name="T18" fmla="*/ 27 w 40"/>
                  <a:gd name="T19" fmla="*/ 36 h 66"/>
                  <a:gd name="T20" fmla="*/ 20 w 40"/>
                  <a:gd name="T21" fmla="*/ 32 h 66"/>
                  <a:gd name="T22" fmla="*/ 22 w 40"/>
                  <a:gd name="T23" fmla="*/ 30 h 66"/>
                  <a:gd name="T24" fmla="*/ 19 w 40"/>
                  <a:gd name="T25" fmla="*/ 28 h 66"/>
                  <a:gd name="T26" fmla="*/ 21 w 40"/>
                  <a:gd name="T27" fmla="*/ 19 h 66"/>
                  <a:gd name="T28" fmla="*/ 20 w 40"/>
                  <a:gd name="T29" fmla="*/ 15 h 66"/>
                  <a:gd name="T30" fmla="*/ 16 w 40"/>
                  <a:gd name="T31" fmla="*/ 19 h 66"/>
                  <a:gd name="T32" fmla="*/ 13 w 40"/>
                  <a:gd name="T33" fmla="*/ 13 h 66"/>
                  <a:gd name="T34" fmla="*/ 5 w 40"/>
                  <a:gd name="T35" fmla="*/ 9 h 66"/>
                  <a:gd name="T36" fmla="*/ 6 w 40"/>
                  <a:gd name="T37" fmla="*/ 7 h 66"/>
                  <a:gd name="T38" fmla="*/ 7 w 40"/>
                  <a:gd name="T39" fmla="*/ 8 h 66"/>
                  <a:gd name="T40" fmla="*/ 0 w 40"/>
                  <a:gd name="T41" fmla="*/ 0 h 66"/>
                  <a:gd name="T42" fmla="*/ 13 w 40"/>
                  <a:gd name="T43" fmla="*/ 30 h 66"/>
                  <a:gd name="T44" fmla="*/ 18 w 40"/>
                  <a:gd name="T45" fmla="*/ 38 h 66"/>
                  <a:gd name="T46" fmla="*/ 14 w 40"/>
                  <a:gd name="T47" fmla="*/ 38 h 66"/>
                  <a:gd name="T48" fmla="*/ 14 w 40"/>
                  <a:gd name="T49" fmla="*/ 40 h 66"/>
                  <a:gd name="T50" fmla="*/ 18 w 40"/>
                  <a:gd name="T51" fmla="*/ 42 h 66"/>
                  <a:gd name="T52" fmla="*/ 19 w 40"/>
                  <a:gd name="T53" fmla="*/ 39 h 66"/>
                  <a:gd name="T54" fmla="*/ 29 w 40"/>
                  <a:gd name="T55" fmla="*/ 53 h 66"/>
                  <a:gd name="T56" fmla="*/ 29 w 40"/>
                  <a:gd name="T57" fmla="*/ 53 h 66"/>
                  <a:gd name="T58" fmla="*/ 27 w 40"/>
                  <a:gd name="T59" fmla="*/ 53 h 66"/>
                  <a:gd name="T60" fmla="*/ 33 w 40"/>
                  <a:gd name="T61" fmla="*/ 60 h 66"/>
                  <a:gd name="T62" fmla="*/ 31 w 40"/>
                  <a:gd name="T63" fmla="*/ 62 h 66"/>
                  <a:gd name="T64" fmla="*/ 35 w 40"/>
                  <a:gd name="T65" fmla="*/ 66 h 66"/>
                  <a:gd name="T66" fmla="*/ 34 w 40"/>
                  <a:gd name="T67" fmla="*/ 60 h 66"/>
                  <a:gd name="T68" fmla="*/ 37 w 40"/>
                  <a:gd name="T69" fmla="*/ 63 h 6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66">
                    <a:moveTo>
                      <a:pt x="37" y="63"/>
                    </a:moveTo>
                    <a:cubicBezTo>
                      <a:pt x="37" y="64"/>
                      <a:pt x="39" y="64"/>
                      <a:pt x="39" y="63"/>
                    </a:cubicBezTo>
                    <a:cubicBezTo>
                      <a:pt x="34" y="63"/>
                      <a:pt x="37" y="56"/>
                      <a:pt x="33" y="54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3"/>
                      <a:pt x="29" y="51"/>
                      <a:pt x="31" y="48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40" y="53"/>
                      <a:pt x="37" y="51"/>
                      <a:pt x="37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5" y="44"/>
                      <a:pt x="29" y="48"/>
                      <a:pt x="26" y="46"/>
                    </a:cubicBezTo>
                    <a:cubicBezTo>
                      <a:pt x="28" y="43"/>
                      <a:pt x="23" y="40"/>
                      <a:pt x="27" y="36"/>
                    </a:cubicBezTo>
                    <a:cubicBezTo>
                      <a:pt x="26" y="33"/>
                      <a:pt x="23" y="34"/>
                      <a:pt x="20" y="32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6"/>
                      <a:pt x="14" y="19"/>
                      <a:pt x="21" y="19"/>
                    </a:cubicBezTo>
                    <a:cubicBezTo>
                      <a:pt x="21" y="18"/>
                      <a:pt x="18" y="17"/>
                      <a:pt x="20" y="15"/>
                    </a:cubicBezTo>
                    <a:cubicBezTo>
                      <a:pt x="18" y="16"/>
                      <a:pt x="16" y="17"/>
                      <a:pt x="16" y="19"/>
                    </a:cubicBezTo>
                    <a:cubicBezTo>
                      <a:pt x="16" y="17"/>
                      <a:pt x="12" y="16"/>
                      <a:pt x="13" y="13"/>
                    </a:cubicBezTo>
                    <a:cubicBezTo>
                      <a:pt x="12" y="9"/>
                      <a:pt x="8" y="11"/>
                      <a:pt x="5" y="9"/>
                    </a:cubicBezTo>
                    <a:cubicBezTo>
                      <a:pt x="5" y="9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1" y="2"/>
                      <a:pt x="2" y="4"/>
                      <a:pt x="0" y="0"/>
                    </a:cubicBezTo>
                    <a:cubicBezTo>
                      <a:pt x="2" y="12"/>
                      <a:pt x="9" y="18"/>
                      <a:pt x="13" y="30"/>
                    </a:cubicBezTo>
                    <a:cubicBezTo>
                      <a:pt x="17" y="30"/>
                      <a:pt x="17" y="35"/>
                      <a:pt x="18" y="38"/>
                    </a:cubicBezTo>
                    <a:cubicBezTo>
                      <a:pt x="18" y="39"/>
                      <a:pt x="16" y="38"/>
                      <a:pt x="14" y="3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41"/>
                      <a:pt x="17" y="42"/>
                      <a:pt x="18" y="42"/>
                    </a:cubicBezTo>
                    <a:cubicBezTo>
                      <a:pt x="18" y="41"/>
                      <a:pt x="18" y="40"/>
                      <a:pt x="19" y="39"/>
                    </a:cubicBezTo>
                    <a:cubicBezTo>
                      <a:pt x="25" y="42"/>
                      <a:pt x="26" y="54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7" y="53"/>
                      <a:pt x="27" y="53"/>
                    </a:cubicBezTo>
                    <a:cubicBezTo>
                      <a:pt x="28" y="57"/>
                      <a:pt x="31" y="57"/>
                      <a:pt x="33" y="60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6" y="64"/>
                      <a:pt x="33" y="63"/>
                      <a:pt x="34" y="60"/>
                    </a:cubicBezTo>
                    <a:lnTo>
                      <a:pt x="37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4" name="Freeform 126"/>
              <p:cNvSpPr/>
              <p:nvPr/>
            </p:nvSpPr>
            <p:spPr bwMode="auto">
              <a:xfrm>
                <a:off x="-477405" y="2040573"/>
                <a:ext cx="30163" cy="26987"/>
              </a:xfrm>
              <a:custGeom>
                <a:gdLst>
                  <a:gd name="T0" fmla="*/ 5 w 8"/>
                  <a:gd name="T1" fmla="*/ 7 h 7"/>
                  <a:gd name="T2" fmla="*/ 2 w 8"/>
                  <a:gd name="T3" fmla="*/ 0 h 7"/>
                  <a:gd name="T4" fmla="*/ 5 w 8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7"/>
                    </a:moveTo>
                    <a:cubicBezTo>
                      <a:pt x="8" y="4"/>
                      <a:pt x="3" y="1"/>
                      <a:pt x="2" y="0"/>
                    </a:cubicBezTo>
                    <a:cubicBezTo>
                      <a:pt x="0" y="2"/>
                      <a:pt x="4" y="5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5" name="Freeform 127"/>
              <p:cNvSpPr/>
              <p:nvPr/>
            </p:nvSpPr>
            <p:spPr bwMode="auto">
              <a:xfrm>
                <a:off x="-293255" y="2048510"/>
                <a:ext cx="7938" cy="14287"/>
              </a:xfrm>
              <a:custGeom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6" name="Freeform 128"/>
              <p:cNvSpPr/>
              <p:nvPr/>
            </p:nvSpPr>
            <p:spPr bwMode="auto">
              <a:xfrm>
                <a:off x="-278967" y="2062798"/>
                <a:ext cx="30163" cy="41275"/>
              </a:xfrm>
              <a:custGeom>
                <a:gdLst>
                  <a:gd name="T0" fmla="*/ 3 w 8"/>
                  <a:gd name="T1" fmla="*/ 0 h 11"/>
                  <a:gd name="T2" fmla="*/ 0 w 8"/>
                  <a:gd name="T3" fmla="*/ 2 h 11"/>
                  <a:gd name="T4" fmla="*/ 3 w 8"/>
                  <a:gd name="T5" fmla="*/ 8 h 11"/>
                  <a:gd name="T6" fmla="*/ 7 w 8"/>
                  <a:gd name="T7" fmla="*/ 11 h 11"/>
                  <a:gd name="T8" fmla="*/ 8 w 8"/>
                  <a:gd name="T9" fmla="*/ 9 h 11"/>
                  <a:gd name="T10" fmla="*/ 3 w 8"/>
                  <a:gd name="T11" fmla="*/ 0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5" y="6"/>
                      <a:pt x="3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7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7" name="Rectangle 129"/>
              <p:cNvSpPr>
                <a:spLocks noChangeArrowheads="1"/>
              </p:cNvSpPr>
              <p:nvPr/>
            </p:nvSpPr>
            <p:spPr bwMode="auto">
              <a:xfrm>
                <a:off x="-513917" y="2070735"/>
                <a:ext cx="3175" cy="11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8" name="Freeform 130"/>
              <p:cNvSpPr/>
              <p:nvPr/>
            </p:nvSpPr>
            <p:spPr bwMode="auto">
              <a:xfrm>
                <a:off x="-326592" y="2081848"/>
                <a:ext cx="33338" cy="25400"/>
              </a:xfrm>
              <a:custGeom>
                <a:gdLst>
                  <a:gd name="T0" fmla="*/ 6 w 9"/>
                  <a:gd name="T1" fmla="*/ 3 h 7"/>
                  <a:gd name="T2" fmla="*/ 0 w 9"/>
                  <a:gd name="T3" fmla="*/ 4 h 7"/>
                  <a:gd name="T4" fmla="*/ 3 w 9"/>
                  <a:gd name="T5" fmla="*/ 7 h 7"/>
                  <a:gd name="T6" fmla="*/ 9 w 9"/>
                  <a:gd name="T7" fmla="*/ 2 h 7"/>
                  <a:gd name="T8" fmla="*/ 6 w 9"/>
                  <a:gd name="T9" fmla="*/ 3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6" y="3"/>
                    </a:moveTo>
                    <a:cubicBezTo>
                      <a:pt x="4" y="1"/>
                      <a:pt x="2" y="3"/>
                      <a:pt x="0" y="4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3"/>
                      <a:pt x="9" y="5"/>
                      <a:pt x="9" y="2"/>
                    </a:cubicBezTo>
                    <a:cubicBezTo>
                      <a:pt x="7" y="0"/>
                      <a:pt x="7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49" name="Freeform 131"/>
              <p:cNvSpPr/>
              <p:nvPr/>
            </p:nvSpPr>
            <p:spPr bwMode="auto">
              <a:xfrm>
                <a:off x="1202170" y="2085023"/>
                <a:ext cx="7938" cy="11112"/>
              </a:xfrm>
              <a:custGeom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0 h 3"/>
                  <a:gd name="T6" fmla="*/ 0 w 2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2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0" name="Freeform 132"/>
              <p:cNvSpPr/>
              <p:nvPr/>
            </p:nvSpPr>
            <p:spPr bwMode="auto">
              <a:xfrm>
                <a:off x="1172008" y="2104073"/>
                <a:ext cx="19050" cy="15875"/>
              </a:xfrm>
              <a:custGeom>
                <a:gdLst>
                  <a:gd name="T0" fmla="*/ 1 w 5"/>
                  <a:gd name="T1" fmla="*/ 4 h 4"/>
                  <a:gd name="T2" fmla="*/ 5 w 5"/>
                  <a:gd name="T3" fmla="*/ 2 h 4"/>
                  <a:gd name="T4" fmla="*/ 1 w 5"/>
                  <a:gd name="T5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2" y="2"/>
                      <a:pt x="4" y="3"/>
                      <a:pt x="5" y="2"/>
                    </a:cubicBezTo>
                    <a:cubicBezTo>
                      <a:pt x="4" y="0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1" name="Freeform 133"/>
              <p:cNvSpPr/>
              <p:nvPr/>
            </p:nvSpPr>
            <p:spPr bwMode="auto">
              <a:xfrm>
                <a:off x="-491692" y="2112010"/>
                <a:ext cx="3175" cy="11112"/>
              </a:xfrm>
              <a:custGeom>
                <a:gdLst>
                  <a:gd name="T0" fmla="*/ 0 w 2"/>
                  <a:gd name="T1" fmla="*/ 7 h 7"/>
                  <a:gd name="T2" fmla="*/ 2 w 2"/>
                  <a:gd name="T3" fmla="*/ 7 h 7"/>
                  <a:gd name="T4" fmla="*/ 0 w 2"/>
                  <a:gd name="T5" fmla="*/ 0 h 7"/>
                  <a:gd name="T6" fmla="*/ 0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lnTo>
                      <a:pt x="2" y="7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2" name="Freeform 134"/>
              <p:cNvSpPr/>
              <p:nvPr/>
            </p:nvSpPr>
            <p:spPr bwMode="auto">
              <a:xfrm>
                <a:off x="-312305" y="2119948"/>
                <a:ext cx="22225" cy="28575"/>
              </a:xfrm>
              <a:custGeom>
                <a:gdLst>
                  <a:gd name="T0" fmla="*/ 0 w 6"/>
                  <a:gd name="T1" fmla="*/ 0 h 8"/>
                  <a:gd name="T2" fmla="*/ 6 w 6"/>
                  <a:gd name="T3" fmla="*/ 8 h 8"/>
                  <a:gd name="T4" fmla="*/ 6 w 6"/>
                  <a:gd name="T5" fmla="*/ 5 h 8"/>
                  <a:gd name="T6" fmla="*/ 0 w 6"/>
                  <a:gd name="T7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5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3" name="Freeform 135"/>
              <p:cNvSpPr/>
              <p:nvPr/>
            </p:nvSpPr>
            <p:spPr bwMode="auto">
              <a:xfrm>
                <a:off x="-278967" y="2115185"/>
                <a:ext cx="12700" cy="19050"/>
              </a:xfrm>
              <a:custGeom>
                <a:gdLst>
                  <a:gd name="T0" fmla="*/ 3 w 3"/>
                  <a:gd name="T1" fmla="*/ 5 h 5"/>
                  <a:gd name="T2" fmla="*/ 3 w 3"/>
                  <a:gd name="T3" fmla="*/ 2 h 5"/>
                  <a:gd name="T4" fmla="*/ 0 w 3"/>
                  <a:gd name="T5" fmla="*/ 1 h 5"/>
                  <a:gd name="T6" fmla="*/ 3 w 3"/>
                  <a:gd name="T7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0"/>
                      <a:pt x="0" y="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4" name="Freeform 136"/>
              <p:cNvSpPr/>
              <p:nvPr/>
            </p:nvSpPr>
            <p:spPr bwMode="auto">
              <a:xfrm>
                <a:off x="-345642" y="2137410"/>
                <a:ext cx="22225" cy="30162"/>
              </a:xfrm>
              <a:custGeom>
                <a:gdLst>
                  <a:gd name="T0" fmla="*/ 6 w 6"/>
                  <a:gd name="T1" fmla="*/ 8 h 8"/>
                  <a:gd name="T2" fmla="*/ 0 w 6"/>
                  <a:gd name="T3" fmla="*/ 0 h 8"/>
                  <a:gd name="T4" fmla="*/ 6 w 6"/>
                  <a:gd name="T5" fmla="*/ 8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4" y="7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5" name="Freeform 137"/>
              <p:cNvSpPr/>
              <p:nvPr/>
            </p:nvSpPr>
            <p:spPr bwMode="auto">
              <a:xfrm>
                <a:off x="-271030" y="2145348"/>
                <a:ext cx="30163" cy="33337"/>
              </a:xfrm>
              <a:custGeom>
                <a:gdLst>
                  <a:gd name="T0" fmla="*/ 0 w 8"/>
                  <a:gd name="T1" fmla="*/ 0 h 9"/>
                  <a:gd name="T2" fmla="*/ 5 w 8"/>
                  <a:gd name="T3" fmla="*/ 9 h 9"/>
                  <a:gd name="T4" fmla="*/ 8 w 8"/>
                  <a:gd name="T5" fmla="*/ 4 h 9"/>
                  <a:gd name="T6" fmla="*/ 0 w 8"/>
                  <a:gd name="T7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0" y="0"/>
                    </a:moveTo>
                    <a:cubicBezTo>
                      <a:pt x="2" y="3"/>
                      <a:pt x="5" y="4"/>
                      <a:pt x="5" y="9"/>
                    </a:cubicBezTo>
                    <a:cubicBezTo>
                      <a:pt x="4" y="4"/>
                      <a:pt x="8" y="8"/>
                      <a:pt x="8" y="4"/>
                    </a:cubicBezTo>
                    <a:cubicBezTo>
                      <a:pt x="6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6" name="Freeform 138"/>
              <p:cNvSpPr/>
              <p:nvPr/>
            </p:nvSpPr>
            <p:spPr bwMode="auto">
              <a:xfrm>
                <a:off x="-213880" y="2153285"/>
                <a:ext cx="6350" cy="11112"/>
              </a:xfrm>
              <a:custGeom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7" name="Freeform 139"/>
              <p:cNvSpPr/>
              <p:nvPr/>
            </p:nvSpPr>
            <p:spPr bwMode="auto">
              <a:xfrm>
                <a:off x="-207530" y="2164398"/>
                <a:ext cx="7938" cy="3175"/>
              </a:xfrm>
              <a:custGeom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8" name="Freeform 140"/>
              <p:cNvSpPr/>
              <p:nvPr/>
            </p:nvSpPr>
            <p:spPr bwMode="auto">
              <a:xfrm>
                <a:off x="-417080" y="2156460"/>
                <a:ext cx="33338" cy="26987"/>
              </a:xfrm>
              <a:custGeom>
                <a:gdLst>
                  <a:gd name="T0" fmla="*/ 9 w 9"/>
                  <a:gd name="T1" fmla="*/ 6 h 7"/>
                  <a:gd name="T2" fmla="*/ 6 w 9"/>
                  <a:gd name="T3" fmla="*/ 0 h 7"/>
                  <a:gd name="T4" fmla="*/ 7 w 9"/>
                  <a:gd name="T5" fmla="*/ 7 h 7"/>
                  <a:gd name="T6" fmla="*/ 9 w 9"/>
                  <a:gd name="T7" fmla="*/ 6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9" y="6"/>
                    </a:moveTo>
                    <a:cubicBezTo>
                      <a:pt x="7" y="4"/>
                      <a:pt x="7" y="2"/>
                      <a:pt x="6" y="0"/>
                    </a:cubicBezTo>
                    <a:cubicBezTo>
                      <a:pt x="0" y="3"/>
                      <a:pt x="9" y="5"/>
                      <a:pt x="7" y="7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59" name="Freeform 141"/>
              <p:cNvSpPr/>
              <p:nvPr/>
            </p:nvSpPr>
            <p:spPr bwMode="auto">
              <a:xfrm>
                <a:off x="-237692" y="2175510"/>
                <a:ext cx="23813" cy="19050"/>
              </a:xfrm>
              <a:custGeom>
                <a:gdLst>
                  <a:gd name="T0" fmla="*/ 3 w 6"/>
                  <a:gd name="T1" fmla="*/ 0 h 5"/>
                  <a:gd name="T2" fmla="*/ 5 w 6"/>
                  <a:gd name="T3" fmla="*/ 5 h 5"/>
                  <a:gd name="T4" fmla="*/ 3 w 6"/>
                  <a:gd name="T5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0" y="2"/>
                      <a:pt x="4" y="4"/>
                      <a:pt x="5" y="5"/>
                    </a:cubicBezTo>
                    <a:cubicBezTo>
                      <a:pt x="6" y="3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0" name="Freeform 142"/>
              <p:cNvSpPr/>
              <p:nvPr/>
            </p:nvSpPr>
            <p:spPr bwMode="auto">
              <a:xfrm>
                <a:off x="-172605" y="2202498"/>
                <a:ext cx="41275" cy="33337"/>
              </a:xfrm>
              <a:custGeom>
                <a:gdLst>
                  <a:gd name="T0" fmla="*/ 0 w 11"/>
                  <a:gd name="T1" fmla="*/ 0 h 9"/>
                  <a:gd name="T2" fmla="*/ 11 w 11"/>
                  <a:gd name="T3" fmla="*/ 9 h 9"/>
                  <a:gd name="T4" fmla="*/ 0 w 11"/>
                  <a:gd name="T5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0" y="0"/>
                    </a:moveTo>
                    <a:cubicBezTo>
                      <a:pt x="5" y="1"/>
                      <a:pt x="6" y="6"/>
                      <a:pt x="11" y="9"/>
                    </a:cubicBezTo>
                    <a:cubicBezTo>
                      <a:pt x="11" y="3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1" name="Freeform 143"/>
              <p:cNvSpPr/>
              <p:nvPr/>
            </p:nvSpPr>
            <p:spPr bwMode="auto">
              <a:xfrm>
                <a:off x="-296430" y="2202498"/>
                <a:ext cx="33338" cy="47625"/>
              </a:xfrm>
              <a:custGeom>
                <a:gdLst>
                  <a:gd name="T0" fmla="*/ 2 w 9"/>
                  <a:gd name="T1" fmla="*/ 7 h 13"/>
                  <a:gd name="T2" fmla="*/ 9 w 9"/>
                  <a:gd name="T3" fmla="*/ 11 h 13"/>
                  <a:gd name="T4" fmla="*/ 0 w 9"/>
                  <a:gd name="T5" fmla="*/ 0 h 13"/>
                  <a:gd name="T6" fmla="*/ 2 w 9"/>
                  <a:gd name="T7" fmla="*/ 7 h 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2" y="7"/>
                    </a:moveTo>
                    <a:cubicBezTo>
                      <a:pt x="2" y="13"/>
                      <a:pt x="8" y="10"/>
                      <a:pt x="9" y="11"/>
                    </a:cubicBezTo>
                    <a:cubicBezTo>
                      <a:pt x="8" y="5"/>
                      <a:pt x="5" y="4"/>
                      <a:pt x="0" y="0"/>
                    </a:cubicBezTo>
                    <a:cubicBezTo>
                      <a:pt x="1" y="2"/>
                      <a:pt x="5" y="4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2" name="Freeform 144"/>
              <p:cNvSpPr/>
              <p:nvPr/>
            </p:nvSpPr>
            <p:spPr bwMode="auto">
              <a:xfrm>
                <a:off x="-237692" y="2202498"/>
                <a:ext cx="30163" cy="36512"/>
              </a:xfrm>
              <a:custGeom>
                <a:gdLst>
                  <a:gd name="T0" fmla="*/ 5 w 8"/>
                  <a:gd name="T1" fmla="*/ 10 h 10"/>
                  <a:gd name="T2" fmla="*/ 3 w 8"/>
                  <a:gd name="T3" fmla="*/ 0 h 10"/>
                  <a:gd name="T4" fmla="*/ 5 w 8"/>
                  <a:gd name="T5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0">
                    <a:moveTo>
                      <a:pt x="5" y="10"/>
                    </a:moveTo>
                    <a:cubicBezTo>
                      <a:pt x="8" y="7"/>
                      <a:pt x="3" y="3"/>
                      <a:pt x="3" y="0"/>
                    </a:cubicBezTo>
                    <a:cubicBezTo>
                      <a:pt x="0" y="4"/>
                      <a:pt x="5" y="6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3" name="Rectangle 145"/>
              <p:cNvSpPr>
                <a:spLocks noChangeArrowheads="1"/>
              </p:cNvSpPr>
              <p:nvPr/>
            </p:nvSpPr>
            <p:spPr bwMode="auto">
              <a:xfrm>
                <a:off x="1483158" y="2202498"/>
                <a:ext cx="47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4" name="Freeform 146"/>
              <p:cNvSpPr>
                <a:spLocks noEditPoints="1"/>
              </p:cNvSpPr>
              <p:nvPr/>
            </p:nvSpPr>
            <p:spPr bwMode="auto">
              <a:xfrm>
                <a:off x="-477405" y="2227898"/>
                <a:ext cx="134938" cy="157162"/>
              </a:xfrm>
              <a:custGeom>
                <a:gdLst>
                  <a:gd name="T0" fmla="*/ 31 w 36"/>
                  <a:gd name="T1" fmla="*/ 33 h 42"/>
                  <a:gd name="T2" fmla="*/ 21 w 36"/>
                  <a:gd name="T3" fmla="*/ 25 h 42"/>
                  <a:gd name="T4" fmla="*/ 13 w 36"/>
                  <a:gd name="T5" fmla="*/ 12 h 42"/>
                  <a:gd name="T6" fmla="*/ 3 w 36"/>
                  <a:gd name="T7" fmla="*/ 1 h 42"/>
                  <a:gd name="T8" fmla="*/ 0 w 36"/>
                  <a:gd name="T9" fmla="*/ 3 h 42"/>
                  <a:gd name="T10" fmla="*/ 8 w 36"/>
                  <a:gd name="T11" fmla="*/ 16 h 42"/>
                  <a:gd name="T12" fmla="*/ 12 w 36"/>
                  <a:gd name="T13" fmla="*/ 20 h 42"/>
                  <a:gd name="T14" fmla="*/ 19 w 36"/>
                  <a:gd name="T15" fmla="*/ 27 h 42"/>
                  <a:gd name="T16" fmla="*/ 26 w 36"/>
                  <a:gd name="T17" fmla="*/ 35 h 42"/>
                  <a:gd name="T18" fmla="*/ 25 w 36"/>
                  <a:gd name="T19" fmla="*/ 36 h 42"/>
                  <a:gd name="T20" fmla="*/ 30 w 36"/>
                  <a:gd name="T21" fmla="*/ 42 h 42"/>
                  <a:gd name="T22" fmla="*/ 31 w 36"/>
                  <a:gd name="T23" fmla="*/ 33 h 42"/>
                  <a:gd name="T24" fmla="*/ 8 w 36"/>
                  <a:gd name="T25" fmla="*/ 14 h 42"/>
                  <a:gd name="T26" fmla="*/ 7 w 36"/>
                  <a:gd name="T27" fmla="*/ 11 h 42"/>
                  <a:gd name="T28" fmla="*/ 8 w 36"/>
                  <a:gd name="T29" fmla="*/ 11 h 42"/>
                  <a:gd name="T30" fmla="*/ 8 w 36"/>
                  <a:gd name="T31" fmla="*/ 14 h 4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" h="42">
                    <a:moveTo>
                      <a:pt x="31" y="33"/>
                    </a:moveTo>
                    <a:cubicBezTo>
                      <a:pt x="28" y="33"/>
                      <a:pt x="26" y="27"/>
                      <a:pt x="21" y="25"/>
                    </a:cubicBezTo>
                    <a:cubicBezTo>
                      <a:pt x="21" y="18"/>
                      <a:pt x="13" y="19"/>
                      <a:pt x="13" y="12"/>
                    </a:cubicBezTo>
                    <a:cubicBezTo>
                      <a:pt x="7" y="11"/>
                      <a:pt x="7" y="5"/>
                      <a:pt x="3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4" y="6"/>
                      <a:pt x="2" y="17"/>
                      <a:pt x="8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6" y="25"/>
                      <a:pt x="19" y="27"/>
                    </a:cubicBezTo>
                    <a:cubicBezTo>
                      <a:pt x="25" y="27"/>
                      <a:pt x="20" y="36"/>
                      <a:pt x="26" y="3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6" y="39"/>
                      <a:pt x="29" y="39"/>
                      <a:pt x="31" y="33"/>
                    </a:cubicBezTo>
                    <a:close/>
                    <a:moveTo>
                      <a:pt x="8" y="14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5" name="Freeform 147"/>
              <p:cNvSpPr/>
              <p:nvPr/>
            </p:nvSpPr>
            <p:spPr bwMode="auto">
              <a:xfrm>
                <a:off x="-207530" y="2231073"/>
                <a:ext cx="41275" cy="49212"/>
              </a:xfrm>
              <a:custGeom>
                <a:gdLst>
                  <a:gd name="T0" fmla="*/ 7 w 11"/>
                  <a:gd name="T1" fmla="*/ 13 h 13"/>
                  <a:gd name="T2" fmla="*/ 9 w 11"/>
                  <a:gd name="T3" fmla="*/ 12 h 13"/>
                  <a:gd name="T4" fmla="*/ 7 w 11"/>
                  <a:gd name="T5" fmla="*/ 9 h 13"/>
                  <a:gd name="T6" fmla="*/ 11 w 11"/>
                  <a:gd name="T7" fmla="*/ 4 h 13"/>
                  <a:gd name="T8" fmla="*/ 6 w 11"/>
                  <a:gd name="T9" fmla="*/ 0 h 13"/>
                  <a:gd name="T10" fmla="*/ 7 w 11"/>
                  <a:gd name="T11" fmla="*/ 13 h 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8" y="13"/>
                      <a:pt x="8" y="13"/>
                      <a:pt x="9" y="12"/>
                    </a:cubicBezTo>
                    <a:cubicBezTo>
                      <a:pt x="9" y="10"/>
                      <a:pt x="8" y="10"/>
                      <a:pt x="7" y="9"/>
                    </a:cubicBezTo>
                    <a:cubicBezTo>
                      <a:pt x="8" y="7"/>
                      <a:pt x="9" y="2"/>
                      <a:pt x="11" y="4"/>
                    </a:cubicBezTo>
                    <a:cubicBezTo>
                      <a:pt x="10" y="2"/>
                      <a:pt x="8" y="1"/>
                      <a:pt x="6" y="0"/>
                    </a:cubicBezTo>
                    <a:cubicBezTo>
                      <a:pt x="0" y="5"/>
                      <a:pt x="7" y="7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6" name="Freeform 148"/>
              <p:cNvSpPr/>
              <p:nvPr/>
            </p:nvSpPr>
            <p:spPr bwMode="auto">
              <a:xfrm>
                <a:off x="-248805" y="2258060"/>
                <a:ext cx="90488" cy="82550"/>
              </a:xfrm>
              <a:custGeom>
                <a:gdLst>
                  <a:gd name="T0" fmla="*/ 0 w 24"/>
                  <a:gd name="T1" fmla="*/ 0 h 22"/>
                  <a:gd name="T2" fmla="*/ 4 w 24"/>
                  <a:gd name="T3" fmla="*/ 11 h 22"/>
                  <a:gd name="T4" fmla="*/ 4 w 24"/>
                  <a:gd name="T5" fmla="*/ 8 h 22"/>
                  <a:gd name="T6" fmla="*/ 15 w 24"/>
                  <a:gd name="T7" fmla="*/ 22 h 22"/>
                  <a:gd name="T8" fmla="*/ 21 w 24"/>
                  <a:gd name="T9" fmla="*/ 22 h 22"/>
                  <a:gd name="T10" fmla="*/ 10 w 24"/>
                  <a:gd name="T11" fmla="*/ 8 h 22"/>
                  <a:gd name="T12" fmla="*/ 0 w 24"/>
                  <a:gd name="T13" fmla="*/ 0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2">
                    <a:moveTo>
                      <a:pt x="0" y="0"/>
                    </a:moveTo>
                    <a:cubicBezTo>
                      <a:pt x="5" y="3"/>
                      <a:pt x="0" y="8"/>
                      <a:pt x="4" y="11"/>
                    </a:cubicBezTo>
                    <a:cubicBezTo>
                      <a:pt x="4" y="10"/>
                      <a:pt x="3" y="9"/>
                      <a:pt x="4" y="8"/>
                    </a:cubicBezTo>
                    <a:cubicBezTo>
                      <a:pt x="8" y="12"/>
                      <a:pt x="18" y="14"/>
                      <a:pt x="15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4" y="13"/>
                      <a:pt x="12" y="16"/>
                      <a:pt x="10" y="8"/>
                    </a:cubicBezTo>
                    <a:cubicBezTo>
                      <a:pt x="4" y="8"/>
                      <a:pt x="4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7" name="Freeform 149"/>
              <p:cNvSpPr/>
              <p:nvPr/>
            </p:nvSpPr>
            <p:spPr bwMode="auto">
              <a:xfrm>
                <a:off x="-102755" y="2265998"/>
                <a:ext cx="23813" cy="11112"/>
              </a:xfrm>
              <a:custGeom>
                <a:gdLst>
                  <a:gd name="T0" fmla="*/ 2 w 6"/>
                  <a:gd name="T1" fmla="*/ 0 h 3"/>
                  <a:gd name="T2" fmla="*/ 6 w 6"/>
                  <a:gd name="T3" fmla="*/ 3 h 3"/>
                  <a:gd name="T4" fmla="*/ 2 w 6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0" y="2"/>
                      <a:pt x="5" y="2"/>
                      <a:pt x="6" y="3"/>
                    </a:cubicBezTo>
                    <a:cubicBezTo>
                      <a:pt x="6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8" name="Freeform 150"/>
              <p:cNvSpPr/>
              <p:nvPr/>
            </p:nvSpPr>
            <p:spPr bwMode="auto">
              <a:xfrm>
                <a:off x="-136092" y="2265998"/>
                <a:ext cx="4763" cy="11112"/>
              </a:xfrm>
              <a:custGeom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1 h 3"/>
                  <a:gd name="T6" fmla="*/ 0 w 1"/>
                  <a:gd name="T7" fmla="*/ 0 h 3"/>
                  <a:gd name="T8" fmla="*/ 0 w 1"/>
                  <a:gd name="T9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69" name="Freeform 151"/>
              <p:cNvSpPr/>
              <p:nvPr/>
            </p:nvSpPr>
            <p:spPr bwMode="auto">
              <a:xfrm>
                <a:off x="-147205" y="2288223"/>
                <a:ext cx="11113" cy="14287"/>
              </a:xfrm>
              <a:custGeom>
                <a:gdLst>
                  <a:gd name="T0" fmla="*/ 1 w 3"/>
                  <a:gd name="T1" fmla="*/ 0 h 4"/>
                  <a:gd name="T2" fmla="*/ 0 w 3"/>
                  <a:gd name="T3" fmla="*/ 4 h 4"/>
                  <a:gd name="T4" fmla="*/ 2 w 3"/>
                  <a:gd name="T5" fmla="*/ 4 h 4"/>
                  <a:gd name="T6" fmla="*/ 1 w 3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0" name="Freeform 152"/>
              <p:cNvSpPr/>
              <p:nvPr/>
            </p:nvSpPr>
            <p:spPr bwMode="auto">
              <a:xfrm>
                <a:off x="-109105" y="2296160"/>
                <a:ext cx="60325" cy="28575"/>
              </a:xfrm>
              <a:custGeom>
                <a:gdLst>
                  <a:gd name="T0" fmla="*/ 0 w 16"/>
                  <a:gd name="T1" fmla="*/ 4 h 8"/>
                  <a:gd name="T2" fmla="*/ 16 w 16"/>
                  <a:gd name="T3" fmla="*/ 7 h 8"/>
                  <a:gd name="T4" fmla="*/ 5 w 16"/>
                  <a:gd name="T5" fmla="*/ 1 h 8"/>
                  <a:gd name="T6" fmla="*/ 3 w 16"/>
                  <a:gd name="T7" fmla="*/ 4 h 8"/>
                  <a:gd name="T8" fmla="*/ 0 w 16"/>
                  <a:gd name="T9" fmla="*/ 4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cubicBezTo>
                      <a:pt x="5" y="8"/>
                      <a:pt x="11" y="5"/>
                      <a:pt x="16" y="7"/>
                    </a:cubicBezTo>
                    <a:cubicBezTo>
                      <a:pt x="15" y="0"/>
                      <a:pt x="8" y="7"/>
                      <a:pt x="5" y="1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1" name="Freeform 153"/>
              <p:cNvSpPr/>
              <p:nvPr/>
            </p:nvSpPr>
            <p:spPr bwMode="auto">
              <a:xfrm>
                <a:off x="-155142" y="2340610"/>
                <a:ext cx="7938" cy="7937"/>
              </a:xfrm>
              <a:custGeom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2" name="Freeform 154"/>
              <p:cNvSpPr/>
              <p:nvPr/>
            </p:nvSpPr>
            <p:spPr bwMode="auto">
              <a:xfrm>
                <a:off x="-144030" y="2351723"/>
                <a:ext cx="19050" cy="19050"/>
              </a:xfrm>
              <a:custGeom>
                <a:gdLst>
                  <a:gd name="T0" fmla="*/ 5 w 5"/>
                  <a:gd name="T1" fmla="*/ 4 h 5"/>
                  <a:gd name="T2" fmla="*/ 5 w 5"/>
                  <a:gd name="T3" fmla="*/ 3 h 5"/>
                  <a:gd name="T4" fmla="*/ 1 w 5"/>
                  <a:gd name="T5" fmla="*/ 0 h 5"/>
                  <a:gd name="T6" fmla="*/ 5 w 5"/>
                  <a:gd name="T7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0" y="3"/>
                      <a:pt x="2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3" name="Freeform 155"/>
              <p:cNvSpPr/>
              <p:nvPr/>
            </p:nvSpPr>
            <p:spPr bwMode="auto">
              <a:xfrm>
                <a:off x="-90055" y="2351723"/>
                <a:ext cx="11113" cy="3175"/>
              </a:xfrm>
              <a:custGeom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4" name="Freeform 156"/>
              <p:cNvSpPr/>
              <p:nvPr/>
            </p:nvSpPr>
            <p:spPr bwMode="auto">
              <a:xfrm>
                <a:off x="-120217" y="2370773"/>
                <a:ext cx="30163" cy="22225"/>
              </a:xfrm>
              <a:custGeom>
                <a:gdLst>
                  <a:gd name="T0" fmla="*/ 8 w 8"/>
                  <a:gd name="T1" fmla="*/ 6 h 6"/>
                  <a:gd name="T2" fmla="*/ 0 w 8"/>
                  <a:gd name="T3" fmla="*/ 0 h 6"/>
                  <a:gd name="T4" fmla="*/ 8 w 8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cubicBezTo>
                      <a:pt x="8" y="2"/>
                      <a:pt x="3" y="2"/>
                      <a:pt x="0" y="0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5" name="Freeform 157"/>
              <p:cNvSpPr/>
              <p:nvPr/>
            </p:nvSpPr>
            <p:spPr bwMode="auto">
              <a:xfrm>
                <a:off x="-348817" y="2389823"/>
                <a:ext cx="69850" cy="69850"/>
              </a:xfrm>
              <a:custGeom>
                <a:gdLst>
                  <a:gd name="T0" fmla="*/ 16 w 19"/>
                  <a:gd name="T1" fmla="*/ 11 h 19"/>
                  <a:gd name="T2" fmla="*/ 10 w 19"/>
                  <a:gd name="T3" fmla="*/ 2 h 19"/>
                  <a:gd name="T4" fmla="*/ 8 w 19"/>
                  <a:gd name="T5" fmla="*/ 4 h 19"/>
                  <a:gd name="T6" fmla="*/ 1 w 19"/>
                  <a:gd name="T7" fmla="*/ 0 h 19"/>
                  <a:gd name="T8" fmla="*/ 0 w 19"/>
                  <a:gd name="T9" fmla="*/ 2 h 19"/>
                  <a:gd name="T10" fmla="*/ 7 w 19"/>
                  <a:gd name="T11" fmla="*/ 7 h 19"/>
                  <a:gd name="T12" fmla="*/ 10 w 19"/>
                  <a:gd name="T13" fmla="*/ 13 h 19"/>
                  <a:gd name="T14" fmla="*/ 19 w 19"/>
                  <a:gd name="T15" fmla="*/ 17 h 19"/>
                  <a:gd name="T16" fmla="*/ 16 w 19"/>
                  <a:gd name="T17" fmla="*/ 11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9">
                    <a:moveTo>
                      <a:pt x="16" y="11"/>
                    </a:moveTo>
                    <a:cubicBezTo>
                      <a:pt x="9" y="12"/>
                      <a:pt x="15" y="3"/>
                      <a:pt x="10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3"/>
                      <a:pt x="2" y="3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5"/>
                      <a:pt x="4" y="10"/>
                      <a:pt x="7" y="7"/>
                    </a:cubicBezTo>
                    <a:cubicBezTo>
                      <a:pt x="8" y="9"/>
                      <a:pt x="13" y="9"/>
                      <a:pt x="10" y="13"/>
                    </a:cubicBezTo>
                    <a:cubicBezTo>
                      <a:pt x="14" y="12"/>
                      <a:pt x="14" y="19"/>
                      <a:pt x="19" y="17"/>
                    </a:cubicBezTo>
                    <a:cubicBezTo>
                      <a:pt x="16" y="15"/>
                      <a:pt x="17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6" name="Freeform 158"/>
              <p:cNvSpPr/>
              <p:nvPr/>
            </p:nvSpPr>
            <p:spPr bwMode="auto">
              <a:xfrm>
                <a:off x="-202767" y="2389823"/>
                <a:ext cx="52388" cy="55562"/>
              </a:xfrm>
              <a:custGeom>
                <a:gdLst>
                  <a:gd name="T0" fmla="*/ 0 w 14"/>
                  <a:gd name="T1" fmla="*/ 1 h 15"/>
                  <a:gd name="T2" fmla="*/ 3 w 14"/>
                  <a:gd name="T3" fmla="*/ 5 h 15"/>
                  <a:gd name="T4" fmla="*/ 14 w 14"/>
                  <a:gd name="T5" fmla="*/ 7 h 15"/>
                  <a:gd name="T6" fmla="*/ 12 w 14"/>
                  <a:gd name="T7" fmla="*/ 6 h 15"/>
                  <a:gd name="T8" fmla="*/ 0 w 14"/>
                  <a:gd name="T9" fmla="*/ 1 h 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0" y="1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7" y="5"/>
                      <a:pt x="11" y="15"/>
                      <a:pt x="14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5" y="11"/>
                      <a:pt x="6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7" name="Freeform 159"/>
              <p:cNvSpPr/>
              <p:nvPr/>
            </p:nvSpPr>
            <p:spPr bwMode="auto">
              <a:xfrm>
                <a:off x="-78942" y="2392998"/>
                <a:ext cx="17463" cy="22225"/>
              </a:xfrm>
              <a:custGeom>
                <a:gdLst>
                  <a:gd name="T0" fmla="*/ 5 w 5"/>
                  <a:gd name="T1" fmla="*/ 4 h 6"/>
                  <a:gd name="T2" fmla="*/ 0 w 5"/>
                  <a:gd name="T3" fmla="*/ 1 h 6"/>
                  <a:gd name="T4" fmla="*/ 1 w 5"/>
                  <a:gd name="T5" fmla="*/ 6 h 6"/>
                  <a:gd name="T6" fmla="*/ 5 w 5"/>
                  <a:gd name="T7" fmla="*/ 4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5" y="4"/>
                    </a:moveTo>
                    <a:cubicBezTo>
                      <a:pt x="4" y="2"/>
                      <a:pt x="2" y="0"/>
                      <a:pt x="0" y="1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8" name="Rectangle 160"/>
              <p:cNvSpPr>
                <a:spLocks noChangeArrowheads="1"/>
              </p:cNvSpPr>
              <p:nvPr/>
            </p:nvSpPr>
            <p:spPr bwMode="auto">
              <a:xfrm>
                <a:off x="14720" y="2400935"/>
                <a:ext cx="3175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79" name="Freeform 161"/>
              <p:cNvSpPr/>
              <p:nvPr/>
            </p:nvSpPr>
            <p:spPr bwMode="auto">
              <a:xfrm>
                <a:off x="-53542" y="2415223"/>
                <a:ext cx="7938" cy="4762"/>
              </a:xfrm>
              <a:custGeom>
                <a:gdLst>
                  <a:gd name="T0" fmla="*/ 5 w 5"/>
                  <a:gd name="T1" fmla="*/ 0 h 3"/>
                  <a:gd name="T2" fmla="*/ 0 w 5"/>
                  <a:gd name="T3" fmla="*/ 0 h 3"/>
                  <a:gd name="T4" fmla="*/ 5 w 5"/>
                  <a:gd name="T5" fmla="*/ 3 h 3"/>
                  <a:gd name="T6" fmla="*/ 5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0" name="Freeform 162"/>
              <p:cNvSpPr/>
              <p:nvPr/>
            </p:nvSpPr>
            <p:spPr bwMode="auto">
              <a:xfrm>
                <a:off x="48058" y="2419985"/>
                <a:ext cx="7938" cy="11112"/>
              </a:xfrm>
              <a:custGeom>
                <a:gdLst>
                  <a:gd name="T0" fmla="*/ 5 w 5"/>
                  <a:gd name="T1" fmla="*/ 4 h 7"/>
                  <a:gd name="T2" fmla="*/ 0 w 5"/>
                  <a:gd name="T3" fmla="*/ 0 h 7"/>
                  <a:gd name="T4" fmla="*/ 2 w 5"/>
                  <a:gd name="T5" fmla="*/ 7 h 7"/>
                  <a:gd name="T6" fmla="*/ 5 w 5"/>
                  <a:gd name="T7" fmla="*/ 4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4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1" name="Freeform 163"/>
              <p:cNvSpPr/>
              <p:nvPr/>
            </p:nvSpPr>
            <p:spPr bwMode="auto">
              <a:xfrm>
                <a:off x="1303770" y="2431098"/>
                <a:ext cx="19050" cy="25400"/>
              </a:xfrm>
              <a:custGeom>
                <a:gdLst>
                  <a:gd name="T0" fmla="*/ 3 w 5"/>
                  <a:gd name="T1" fmla="*/ 0 h 7"/>
                  <a:gd name="T2" fmla="*/ 0 w 5"/>
                  <a:gd name="T3" fmla="*/ 7 h 7"/>
                  <a:gd name="T4" fmla="*/ 4 w 5"/>
                  <a:gd name="T5" fmla="*/ 1 h 7"/>
                  <a:gd name="T6" fmla="*/ 5 w 5"/>
                  <a:gd name="T7" fmla="*/ 2 h 7"/>
                  <a:gd name="T8" fmla="*/ 5 w 5"/>
                  <a:gd name="T9" fmla="*/ 1 h 7"/>
                  <a:gd name="T10" fmla="*/ 3 w 5"/>
                  <a:gd name="T11" fmla="*/ 0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2" name="Freeform 164"/>
              <p:cNvSpPr/>
              <p:nvPr/>
            </p:nvSpPr>
            <p:spPr bwMode="auto">
              <a:xfrm>
                <a:off x="-4330" y="2445385"/>
                <a:ext cx="52388" cy="38100"/>
              </a:xfrm>
              <a:custGeom>
                <a:gdLst>
                  <a:gd name="T0" fmla="*/ 9 w 14"/>
                  <a:gd name="T1" fmla="*/ 10 h 10"/>
                  <a:gd name="T2" fmla="*/ 14 w 14"/>
                  <a:gd name="T3" fmla="*/ 6 h 10"/>
                  <a:gd name="T4" fmla="*/ 0 w 14"/>
                  <a:gd name="T5" fmla="*/ 0 h 10"/>
                  <a:gd name="T6" fmla="*/ 9 w 14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0">
                    <a:moveTo>
                      <a:pt x="9" y="1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0" y="3"/>
                      <a:pt x="5" y="2"/>
                      <a:pt x="0" y="0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3" name="Freeform 165"/>
              <p:cNvSpPr/>
              <p:nvPr/>
            </p:nvSpPr>
            <p:spPr bwMode="auto">
              <a:xfrm>
                <a:off x="-274205" y="2456498"/>
                <a:ext cx="82550" cy="68262"/>
              </a:xfrm>
              <a:custGeom>
                <a:gdLst>
                  <a:gd name="T0" fmla="*/ 10 w 22"/>
                  <a:gd name="T1" fmla="*/ 6 h 18"/>
                  <a:gd name="T2" fmla="*/ 17 w 22"/>
                  <a:gd name="T3" fmla="*/ 6 h 18"/>
                  <a:gd name="T4" fmla="*/ 4 w 22"/>
                  <a:gd name="T5" fmla="*/ 0 h 18"/>
                  <a:gd name="T6" fmla="*/ 4 w 22"/>
                  <a:gd name="T7" fmla="*/ 0 h 18"/>
                  <a:gd name="T8" fmla="*/ 1 w 22"/>
                  <a:gd name="T9" fmla="*/ 0 h 18"/>
                  <a:gd name="T10" fmla="*/ 0 w 22"/>
                  <a:gd name="T11" fmla="*/ 2 h 18"/>
                  <a:gd name="T12" fmla="*/ 21 w 22"/>
                  <a:gd name="T13" fmla="*/ 18 h 18"/>
                  <a:gd name="T14" fmla="*/ 10 w 22"/>
                  <a:gd name="T15" fmla="*/ 6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10" y="6"/>
                    </a:moveTo>
                    <a:cubicBezTo>
                      <a:pt x="12" y="7"/>
                      <a:pt x="15" y="5"/>
                      <a:pt x="17" y="6"/>
                    </a:cubicBezTo>
                    <a:cubicBezTo>
                      <a:pt x="13" y="3"/>
                      <a:pt x="8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7" y="8"/>
                      <a:pt x="14" y="14"/>
                      <a:pt x="21" y="18"/>
                    </a:cubicBezTo>
                    <a:cubicBezTo>
                      <a:pt x="22" y="11"/>
                      <a:pt x="11" y="14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4" name="Freeform 166"/>
              <p:cNvSpPr/>
              <p:nvPr/>
            </p:nvSpPr>
            <p:spPr bwMode="auto">
              <a:xfrm>
                <a:off x="-210705" y="2478723"/>
                <a:ext cx="3175" cy="4762"/>
              </a:xfrm>
              <a:custGeom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5" name="Freeform 167"/>
              <p:cNvSpPr/>
              <p:nvPr/>
            </p:nvSpPr>
            <p:spPr bwMode="auto">
              <a:xfrm>
                <a:off x="-117042" y="2456498"/>
                <a:ext cx="26988" cy="22225"/>
              </a:xfrm>
              <a:custGeom>
                <a:gdLst>
                  <a:gd name="T0" fmla="*/ 7 w 7"/>
                  <a:gd name="T1" fmla="*/ 6 h 6"/>
                  <a:gd name="T2" fmla="*/ 7 w 7"/>
                  <a:gd name="T3" fmla="*/ 5 h 6"/>
                  <a:gd name="T4" fmla="*/ 0 w 7"/>
                  <a:gd name="T5" fmla="*/ 0 h 6"/>
                  <a:gd name="T6" fmla="*/ 7 w 7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5" y="1"/>
                      <a:pt x="2" y="4"/>
                      <a:pt x="0" y="0"/>
                    </a:cubicBezTo>
                    <a:cubicBezTo>
                      <a:pt x="1" y="2"/>
                      <a:pt x="5" y="4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6" name="Freeform 168"/>
              <p:cNvSpPr/>
              <p:nvPr/>
            </p:nvSpPr>
            <p:spPr bwMode="auto">
              <a:xfrm>
                <a:off x="130608" y="2456498"/>
                <a:ext cx="3175" cy="15875"/>
              </a:xfrm>
              <a:custGeom>
                <a:gdLst>
                  <a:gd name="T0" fmla="*/ 0 w 1"/>
                  <a:gd name="T1" fmla="*/ 4 h 4"/>
                  <a:gd name="T2" fmla="*/ 1 w 1"/>
                  <a:gd name="T3" fmla="*/ 0 h 4"/>
                  <a:gd name="T4" fmla="*/ 0 w 1"/>
                  <a:gd name="T5" fmla="*/ 0 h 4"/>
                  <a:gd name="T6" fmla="*/ 0 w 1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7" name="Freeform 169"/>
              <p:cNvSpPr/>
              <p:nvPr/>
            </p:nvSpPr>
            <p:spPr bwMode="auto">
              <a:xfrm>
                <a:off x="152833" y="2459673"/>
                <a:ext cx="19050" cy="19050"/>
              </a:xfrm>
              <a:custGeom>
                <a:gdLst>
                  <a:gd name="T0" fmla="*/ 4 w 5"/>
                  <a:gd name="T1" fmla="*/ 4 h 5"/>
                  <a:gd name="T2" fmla="*/ 0 w 5"/>
                  <a:gd name="T3" fmla="*/ 3 h 5"/>
                  <a:gd name="T4" fmla="*/ 4 w 5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0"/>
                      <a:pt x="2" y="3"/>
                      <a:pt x="0" y="3"/>
                    </a:cubicBezTo>
                    <a:cubicBezTo>
                      <a:pt x="1" y="5"/>
                      <a:pt x="3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8" name="Freeform 170"/>
              <p:cNvSpPr/>
              <p:nvPr/>
            </p:nvSpPr>
            <p:spPr bwMode="auto">
              <a:xfrm>
                <a:off x="767195" y="2467610"/>
                <a:ext cx="15875" cy="15875"/>
              </a:xfrm>
              <a:custGeom>
                <a:gdLst>
                  <a:gd name="T0" fmla="*/ 2 w 4"/>
                  <a:gd name="T1" fmla="*/ 0 h 4"/>
                  <a:gd name="T2" fmla="*/ 4 w 4"/>
                  <a:gd name="T3" fmla="*/ 4 h 4"/>
                  <a:gd name="T4" fmla="*/ 2 w 4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0" y="2"/>
                      <a:pt x="2" y="4"/>
                      <a:pt x="4" y="4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9" name="Rectangle 171"/>
              <p:cNvSpPr>
                <a:spLocks noChangeArrowheads="1"/>
              </p:cNvSpPr>
              <p:nvPr/>
            </p:nvSpPr>
            <p:spPr bwMode="auto">
              <a:xfrm>
                <a:off x="827520" y="2475548"/>
                <a:ext cx="4763" cy="79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0" name="Freeform 172"/>
              <p:cNvSpPr/>
              <p:nvPr/>
            </p:nvSpPr>
            <p:spPr bwMode="auto">
              <a:xfrm>
                <a:off x="-64655" y="2478723"/>
                <a:ext cx="19050" cy="26987"/>
              </a:xfrm>
              <a:custGeom>
                <a:gdLst>
                  <a:gd name="T0" fmla="*/ 5 w 5"/>
                  <a:gd name="T1" fmla="*/ 7 h 7"/>
                  <a:gd name="T2" fmla="*/ 4 w 5"/>
                  <a:gd name="T3" fmla="*/ 0 h 7"/>
                  <a:gd name="T4" fmla="*/ 5 w 5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0" y="5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1" name="Freeform 173"/>
              <p:cNvSpPr/>
              <p:nvPr/>
            </p:nvSpPr>
            <p:spPr bwMode="auto">
              <a:xfrm>
                <a:off x="182995" y="2478723"/>
                <a:ext cx="7938" cy="4762"/>
              </a:xfrm>
              <a:custGeom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2" name="Freeform 174"/>
              <p:cNvSpPr/>
              <p:nvPr/>
            </p:nvSpPr>
            <p:spPr bwMode="auto">
              <a:xfrm>
                <a:off x="190933" y="2483485"/>
                <a:ext cx="11113" cy="3175"/>
              </a:xfrm>
              <a:custGeom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3" name="Freeform 175"/>
              <p:cNvSpPr/>
              <p:nvPr/>
            </p:nvSpPr>
            <p:spPr bwMode="auto">
              <a:xfrm>
                <a:off x="805295" y="2483485"/>
                <a:ext cx="14288" cy="11112"/>
              </a:xfrm>
              <a:custGeom>
                <a:gdLst>
                  <a:gd name="T0" fmla="*/ 4 w 4"/>
                  <a:gd name="T1" fmla="*/ 1 h 3"/>
                  <a:gd name="T2" fmla="*/ 0 w 4"/>
                  <a:gd name="T3" fmla="*/ 0 h 3"/>
                  <a:gd name="T4" fmla="*/ 0 w 4"/>
                  <a:gd name="T5" fmla="*/ 2 h 3"/>
                  <a:gd name="T6" fmla="*/ 4 w 4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4" name="Freeform 176"/>
              <p:cNvSpPr/>
              <p:nvPr/>
            </p:nvSpPr>
            <p:spPr bwMode="auto">
              <a:xfrm>
                <a:off x="89333" y="2486660"/>
                <a:ext cx="25400" cy="26987"/>
              </a:xfrm>
              <a:custGeom>
                <a:gdLst>
                  <a:gd name="T0" fmla="*/ 0 w 7"/>
                  <a:gd name="T1" fmla="*/ 6 h 7"/>
                  <a:gd name="T2" fmla="*/ 6 w 7"/>
                  <a:gd name="T3" fmla="*/ 7 h 7"/>
                  <a:gd name="T4" fmla="*/ 4 w 7"/>
                  <a:gd name="T5" fmla="*/ 4 h 7"/>
                  <a:gd name="T6" fmla="*/ 7 w 7"/>
                  <a:gd name="T7" fmla="*/ 3 h 7"/>
                  <a:gd name="T8" fmla="*/ 1 w 7"/>
                  <a:gd name="T9" fmla="*/ 0 h 7"/>
                  <a:gd name="T10" fmla="*/ 0 w 7"/>
                  <a:gd name="T11" fmla="*/ 6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6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3"/>
                      <a:pt x="3" y="1"/>
                      <a:pt x="1" y="0"/>
                    </a:cubicBezTo>
                    <a:cubicBezTo>
                      <a:pt x="2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5" name="Freeform 177"/>
              <p:cNvSpPr/>
              <p:nvPr/>
            </p:nvSpPr>
            <p:spPr bwMode="auto">
              <a:xfrm>
                <a:off x="273483" y="2500948"/>
                <a:ext cx="6350" cy="0"/>
              </a:xfrm>
              <a:custGeom>
                <a:gdLst>
                  <a:gd name="T0" fmla="*/ 2 w 2"/>
                  <a:gd name="T1" fmla="*/ 0 w 2"/>
                  <a:gd name="T2" fmla="*/ 2 w 2"/>
                </a:gdLst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6" name="Freeform 178"/>
              <p:cNvSpPr/>
              <p:nvPr/>
            </p:nvSpPr>
            <p:spPr bwMode="auto">
              <a:xfrm>
                <a:off x="257608" y="2486660"/>
                <a:ext cx="15875" cy="14287"/>
              </a:xfrm>
              <a:custGeom>
                <a:gdLst>
                  <a:gd name="T0" fmla="*/ 0 w 4"/>
                  <a:gd name="T1" fmla="*/ 4 h 4"/>
                  <a:gd name="T2" fmla="*/ 4 w 4"/>
                  <a:gd name="T3" fmla="*/ 4 h 4"/>
                  <a:gd name="T4" fmla="*/ 2 w 4"/>
                  <a:gd name="T5" fmla="*/ 0 h 4"/>
                  <a:gd name="T6" fmla="*/ 0 w 4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2" y="3"/>
                      <a:pt x="1" y="1"/>
                      <a:pt x="2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7" name="Freeform 179"/>
              <p:cNvSpPr/>
              <p:nvPr/>
            </p:nvSpPr>
            <p:spPr bwMode="auto">
              <a:xfrm>
                <a:off x="678295" y="2494598"/>
                <a:ext cx="36513" cy="30162"/>
              </a:xfrm>
              <a:custGeom>
                <a:gdLst>
                  <a:gd name="T0" fmla="*/ 10 w 10"/>
                  <a:gd name="T1" fmla="*/ 0 h 8"/>
                  <a:gd name="T2" fmla="*/ 0 w 10"/>
                  <a:gd name="T3" fmla="*/ 5 h 8"/>
                  <a:gd name="T4" fmla="*/ 10 w 10"/>
                  <a:gd name="T5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6" y="1"/>
                      <a:pt x="3" y="2"/>
                      <a:pt x="0" y="5"/>
                    </a:cubicBezTo>
                    <a:cubicBezTo>
                      <a:pt x="4" y="2"/>
                      <a:pt x="10" y="8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8" name="Freeform 180"/>
              <p:cNvSpPr/>
              <p:nvPr/>
            </p:nvSpPr>
            <p:spPr bwMode="auto">
              <a:xfrm>
                <a:off x="138545" y="2500948"/>
                <a:ext cx="74613" cy="38100"/>
              </a:xfrm>
              <a:custGeom>
                <a:gdLst>
                  <a:gd name="T0" fmla="*/ 0 w 20"/>
                  <a:gd name="T1" fmla="*/ 1 h 10"/>
                  <a:gd name="T2" fmla="*/ 14 w 20"/>
                  <a:gd name="T3" fmla="*/ 10 h 10"/>
                  <a:gd name="T4" fmla="*/ 20 w 20"/>
                  <a:gd name="T5" fmla="*/ 5 h 10"/>
                  <a:gd name="T6" fmla="*/ 19 w 20"/>
                  <a:gd name="T7" fmla="*/ 5 h 10"/>
                  <a:gd name="T8" fmla="*/ 0 w 20"/>
                  <a:gd name="T9" fmla="*/ 1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0" y="1"/>
                    </a:moveTo>
                    <a:cubicBezTo>
                      <a:pt x="6" y="0"/>
                      <a:pt x="9" y="10"/>
                      <a:pt x="14" y="10"/>
                    </a:cubicBezTo>
                    <a:cubicBezTo>
                      <a:pt x="13" y="5"/>
                      <a:pt x="18" y="7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3" y="7"/>
                      <a:pt x="6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99" name="Freeform 181"/>
              <p:cNvSpPr/>
              <p:nvPr/>
            </p:nvSpPr>
            <p:spPr bwMode="auto">
              <a:xfrm>
                <a:off x="554470" y="2513648"/>
                <a:ext cx="88900" cy="74612"/>
              </a:xfrm>
              <a:custGeom>
                <a:gdLst>
                  <a:gd name="T0" fmla="*/ 19 w 24"/>
                  <a:gd name="T1" fmla="*/ 1 h 20"/>
                  <a:gd name="T2" fmla="*/ 0 w 24"/>
                  <a:gd name="T3" fmla="*/ 8 h 20"/>
                  <a:gd name="T4" fmla="*/ 4 w 24"/>
                  <a:gd name="T5" fmla="*/ 10 h 20"/>
                  <a:gd name="T6" fmla="*/ 3 w 24"/>
                  <a:gd name="T7" fmla="*/ 14 h 20"/>
                  <a:gd name="T8" fmla="*/ 12 w 24"/>
                  <a:gd name="T9" fmla="*/ 12 h 20"/>
                  <a:gd name="T10" fmla="*/ 5 w 24"/>
                  <a:gd name="T11" fmla="*/ 13 h 20"/>
                  <a:gd name="T12" fmla="*/ 6 w 24"/>
                  <a:gd name="T13" fmla="*/ 9 h 20"/>
                  <a:gd name="T14" fmla="*/ 19 w 24"/>
                  <a:gd name="T15" fmla="*/ 8 h 20"/>
                  <a:gd name="T16" fmla="*/ 24 w 24"/>
                  <a:gd name="T17" fmla="*/ 2 h 20"/>
                  <a:gd name="T18" fmla="*/ 19 w 24"/>
                  <a:gd name="T19" fmla="*/ 1 h 2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0">
                    <a:moveTo>
                      <a:pt x="19" y="1"/>
                    </a:moveTo>
                    <a:cubicBezTo>
                      <a:pt x="16" y="10"/>
                      <a:pt x="5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7" y="20"/>
                      <a:pt x="8" y="11"/>
                      <a:pt x="12" y="12"/>
                    </a:cubicBezTo>
                    <a:cubicBezTo>
                      <a:pt x="10" y="10"/>
                      <a:pt x="7" y="15"/>
                      <a:pt x="5" y="13"/>
                    </a:cubicBezTo>
                    <a:cubicBezTo>
                      <a:pt x="5" y="11"/>
                      <a:pt x="4" y="10"/>
                      <a:pt x="6" y="9"/>
                    </a:cubicBezTo>
                    <a:cubicBezTo>
                      <a:pt x="10" y="8"/>
                      <a:pt x="15" y="5"/>
                      <a:pt x="19" y="8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1" y="0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0" name="Freeform 182"/>
              <p:cNvSpPr/>
              <p:nvPr/>
            </p:nvSpPr>
            <p:spPr bwMode="auto">
              <a:xfrm>
                <a:off x="643370" y="2508885"/>
                <a:ext cx="26988" cy="22225"/>
              </a:xfrm>
              <a:custGeom>
                <a:gdLst>
                  <a:gd name="T0" fmla="*/ 1 w 7"/>
                  <a:gd name="T1" fmla="*/ 6 h 6"/>
                  <a:gd name="T2" fmla="*/ 7 w 7"/>
                  <a:gd name="T3" fmla="*/ 3 h 6"/>
                  <a:gd name="T4" fmla="*/ 6 w 7"/>
                  <a:gd name="T5" fmla="*/ 2 h 6"/>
                  <a:gd name="T6" fmla="*/ 1 w 7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1" y="6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6"/>
                      <a:pt x="0" y="0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1" name="Freeform 183"/>
              <p:cNvSpPr/>
              <p:nvPr/>
            </p:nvSpPr>
            <p:spPr bwMode="auto">
              <a:xfrm>
                <a:off x="700520" y="2519998"/>
                <a:ext cx="22225" cy="22225"/>
              </a:xfrm>
              <a:custGeom>
                <a:gdLst>
                  <a:gd name="T0" fmla="*/ 1 w 6"/>
                  <a:gd name="T1" fmla="*/ 6 h 6"/>
                  <a:gd name="T2" fmla="*/ 6 w 6"/>
                  <a:gd name="T3" fmla="*/ 0 h 6"/>
                  <a:gd name="T4" fmla="*/ 1 w 6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1" y="6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2" name="Freeform 184"/>
              <p:cNvSpPr/>
              <p:nvPr/>
            </p:nvSpPr>
            <p:spPr bwMode="auto">
              <a:xfrm>
                <a:off x="144895" y="2519998"/>
                <a:ext cx="11113" cy="4762"/>
              </a:xfrm>
              <a:custGeom>
                <a:gdLst>
                  <a:gd name="T0" fmla="*/ 7 w 7"/>
                  <a:gd name="T1" fmla="*/ 0 h 3"/>
                  <a:gd name="T2" fmla="*/ 0 w 7"/>
                  <a:gd name="T3" fmla="*/ 0 h 3"/>
                  <a:gd name="T4" fmla="*/ 7 w 7"/>
                  <a:gd name="T5" fmla="*/ 3 h 3"/>
                  <a:gd name="T6" fmla="*/ 7 w 7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0" y="0"/>
                    </a:lnTo>
                    <a:lnTo>
                      <a:pt x="7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3" name="Freeform 185"/>
              <p:cNvSpPr/>
              <p:nvPr/>
            </p:nvSpPr>
            <p:spPr bwMode="auto">
              <a:xfrm>
                <a:off x="213158" y="2513648"/>
                <a:ext cx="71438" cy="55562"/>
              </a:xfrm>
              <a:custGeom>
                <a:gdLst>
                  <a:gd name="T0" fmla="*/ 3 w 19"/>
                  <a:gd name="T1" fmla="*/ 2 h 15"/>
                  <a:gd name="T2" fmla="*/ 5 w 19"/>
                  <a:gd name="T3" fmla="*/ 9 h 15"/>
                  <a:gd name="T4" fmla="*/ 18 w 19"/>
                  <a:gd name="T5" fmla="*/ 10 h 15"/>
                  <a:gd name="T6" fmla="*/ 3 w 19"/>
                  <a:gd name="T7" fmla="*/ 2 h 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5">
                    <a:moveTo>
                      <a:pt x="3" y="2"/>
                    </a:moveTo>
                    <a:cubicBezTo>
                      <a:pt x="0" y="6"/>
                      <a:pt x="7" y="5"/>
                      <a:pt x="5" y="9"/>
                    </a:cubicBezTo>
                    <a:cubicBezTo>
                      <a:pt x="9" y="10"/>
                      <a:pt x="15" y="15"/>
                      <a:pt x="18" y="10"/>
                    </a:cubicBezTo>
                    <a:cubicBezTo>
                      <a:pt x="19" y="0"/>
                      <a:pt x="9" y="7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4" name="Freeform 186"/>
              <p:cNvSpPr/>
              <p:nvPr/>
            </p:nvSpPr>
            <p:spPr bwMode="auto">
              <a:xfrm>
                <a:off x="1210108" y="2524760"/>
                <a:ext cx="11113" cy="17462"/>
              </a:xfrm>
              <a:custGeom>
                <a:gdLst>
                  <a:gd name="T0" fmla="*/ 1 w 3"/>
                  <a:gd name="T1" fmla="*/ 0 h 5"/>
                  <a:gd name="T2" fmla="*/ 0 w 3"/>
                  <a:gd name="T3" fmla="*/ 0 h 5"/>
                  <a:gd name="T4" fmla="*/ 0 w 3"/>
                  <a:gd name="T5" fmla="*/ 5 h 5"/>
                  <a:gd name="T6" fmla="*/ 1 w 3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3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5" name="Freeform 187"/>
              <p:cNvSpPr/>
              <p:nvPr/>
            </p:nvSpPr>
            <p:spPr bwMode="auto">
              <a:xfrm>
                <a:off x="-180542" y="2524760"/>
                <a:ext cx="11113" cy="17462"/>
              </a:xfrm>
              <a:custGeom>
                <a:gdLst>
                  <a:gd name="T0" fmla="*/ 0 w 3"/>
                  <a:gd name="T1" fmla="*/ 1 h 5"/>
                  <a:gd name="T2" fmla="*/ 0 w 3"/>
                  <a:gd name="T3" fmla="*/ 5 h 5"/>
                  <a:gd name="T4" fmla="*/ 3 w 3"/>
                  <a:gd name="T5" fmla="*/ 5 h 5"/>
                  <a:gd name="T6" fmla="*/ 3 w 3"/>
                  <a:gd name="T7" fmla="*/ 4 h 5"/>
                  <a:gd name="T8" fmla="*/ 0 w 3"/>
                  <a:gd name="T9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6" name="Freeform 188"/>
              <p:cNvSpPr/>
              <p:nvPr/>
            </p:nvSpPr>
            <p:spPr bwMode="auto">
              <a:xfrm>
                <a:off x="656070" y="2527935"/>
                <a:ext cx="47625" cy="44450"/>
              </a:xfrm>
              <a:custGeom>
                <a:gdLst>
                  <a:gd name="T0" fmla="*/ 6 w 13"/>
                  <a:gd name="T1" fmla="*/ 12 h 12"/>
                  <a:gd name="T2" fmla="*/ 7 w 13"/>
                  <a:gd name="T3" fmla="*/ 11 h 12"/>
                  <a:gd name="T4" fmla="*/ 5 w 13"/>
                  <a:gd name="T5" fmla="*/ 9 h 12"/>
                  <a:gd name="T6" fmla="*/ 7 w 13"/>
                  <a:gd name="T7" fmla="*/ 6 h 12"/>
                  <a:gd name="T8" fmla="*/ 10 w 13"/>
                  <a:gd name="T9" fmla="*/ 0 h 12"/>
                  <a:gd name="T10" fmla="*/ 4 w 13"/>
                  <a:gd name="T11" fmla="*/ 3 h 12"/>
                  <a:gd name="T12" fmla="*/ 6 w 13"/>
                  <a:gd name="T13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6" y="10"/>
                      <a:pt x="5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8"/>
                      <a:pt x="8" y="3"/>
                      <a:pt x="1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5"/>
                      <a:pt x="0" y="11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7" name="Freeform 189"/>
              <p:cNvSpPr/>
              <p:nvPr/>
            </p:nvSpPr>
            <p:spPr bwMode="auto">
              <a:xfrm>
                <a:off x="17895" y="2531110"/>
                <a:ext cx="14288" cy="11112"/>
              </a:xfrm>
              <a:custGeom>
                <a:gdLst>
                  <a:gd name="T0" fmla="*/ 1 w 4"/>
                  <a:gd name="T1" fmla="*/ 3 h 3"/>
                  <a:gd name="T2" fmla="*/ 4 w 4"/>
                  <a:gd name="T3" fmla="*/ 3 h 3"/>
                  <a:gd name="T4" fmla="*/ 4 w 4"/>
                  <a:gd name="T5" fmla="*/ 2 h 3"/>
                  <a:gd name="T6" fmla="*/ 1 w 4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8" name="Freeform 190"/>
              <p:cNvSpPr/>
              <p:nvPr/>
            </p:nvSpPr>
            <p:spPr bwMode="auto">
              <a:xfrm>
                <a:off x="303645" y="2531110"/>
                <a:ext cx="22225" cy="19050"/>
              </a:xfrm>
              <a:custGeom>
                <a:gdLst>
                  <a:gd name="T0" fmla="*/ 2 w 6"/>
                  <a:gd name="T1" fmla="*/ 4 h 5"/>
                  <a:gd name="T2" fmla="*/ 6 w 6"/>
                  <a:gd name="T3" fmla="*/ 3 h 5"/>
                  <a:gd name="T4" fmla="*/ 2 w 6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3" y="4"/>
                      <a:pt x="5" y="5"/>
                      <a:pt x="6" y="3"/>
                    </a:cubicBezTo>
                    <a:cubicBezTo>
                      <a:pt x="5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09" name="Freeform 191"/>
              <p:cNvSpPr/>
              <p:nvPr/>
            </p:nvSpPr>
            <p:spPr bwMode="auto">
              <a:xfrm>
                <a:off x="438583" y="2539048"/>
                <a:ext cx="52388" cy="19050"/>
              </a:xfrm>
              <a:custGeom>
                <a:gdLst>
                  <a:gd name="T0" fmla="*/ 14 w 14"/>
                  <a:gd name="T1" fmla="*/ 1 h 5"/>
                  <a:gd name="T2" fmla="*/ 0 w 14"/>
                  <a:gd name="T3" fmla="*/ 2 h 5"/>
                  <a:gd name="T4" fmla="*/ 14 w 14"/>
                  <a:gd name="T5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9" y="0"/>
                      <a:pt x="6" y="1"/>
                      <a:pt x="0" y="2"/>
                    </a:cubicBezTo>
                    <a:cubicBezTo>
                      <a:pt x="7" y="5"/>
                      <a:pt x="7" y="1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0" name="Freeform 192"/>
              <p:cNvSpPr/>
              <p:nvPr/>
            </p:nvSpPr>
            <p:spPr bwMode="auto">
              <a:xfrm>
                <a:off x="497320" y="2542223"/>
                <a:ext cx="26988" cy="34925"/>
              </a:xfrm>
              <a:custGeom>
                <a:gdLst>
                  <a:gd name="T0" fmla="*/ 4 w 7"/>
                  <a:gd name="T1" fmla="*/ 0 h 9"/>
                  <a:gd name="T2" fmla="*/ 0 w 7"/>
                  <a:gd name="T3" fmla="*/ 6 h 9"/>
                  <a:gd name="T4" fmla="*/ 7 w 7"/>
                  <a:gd name="T5" fmla="*/ 6 h 9"/>
                  <a:gd name="T6" fmla="*/ 4 w 7"/>
                  <a:gd name="T7" fmla="*/ 4 h 9"/>
                  <a:gd name="T8" fmla="*/ 7 w 7"/>
                  <a:gd name="T9" fmla="*/ 0 h 9"/>
                  <a:gd name="T10" fmla="*/ 4 w 7"/>
                  <a:gd name="T11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cubicBezTo>
                      <a:pt x="1" y="0"/>
                      <a:pt x="0" y="3"/>
                      <a:pt x="0" y="6"/>
                    </a:cubicBezTo>
                    <a:cubicBezTo>
                      <a:pt x="0" y="9"/>
                      <a:pt x="5" y="7"/>
                      <a:pt x="7" y="6"/>
                    </a:cubicBezTo>
                    <a:cubicBezTo>
                      <a:pt x="7" y="5"/>
                      <a:pt x="5" y="5"/>
                      <a:pt x="4" y="4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1" name="Freeform 193"/>
              <p:cNvSpPr/>
              <p:nvPr/>
            </p:nvSpPr>
            <p:spPr bwMode="auto">
              <a:xfrm>
                <a:off x="392545" y="2542223"/>
                <a:ext cx="33338" cy="23812"/>
              </a:xfrm>
              <a:custGeom>
                <a:gdLst>
                  <a:gd name="T0" fmla="*/ 9 w 9"/>
                  <a:gd name="T1" fmla="*/ 1 h 6"/>
                  <a:gd name="T2" fmla="*/ 0 w 9"/>
                  <a:gd name="T3" fmla="*/ 0 h 6"/>
                  <a:gd name="T4" fmla="*/ 9 w 9"/>
                  <a:gd name="T5" fmla="*/ 1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9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6"/>
                      <a:pt x="5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2" name="Freeform 194"/>
              <p:cNvSpPr/>
              <p:nvPr/>
            </p:nvSpPr>
            <p:spPr bwMode="auto">
              <a:xfrm>
                <a:off x="610033" y="2542223"/>
                <a:ext cx="19050" cy="19050"/>
              </a:xfrm>
              <a:custGeom>
                <a:gdLst>
                  <a:gd name="T0" fmla="*/ 1 w 5"/>
                  <a:gd name="T1" fmla="*/ 5 h 5"/>
                  <a:gd name="T2" fmla="*/ 5 w 5"/>
                  <a:gd name="T3" fmla="*/ 5 h 5"/>
                  <a:gd name="T4" fmla="*/ 5 w 5"/>
                  <a:gd name="T5" fmla="*/ 2 h 5"/>
                  <a:gd name="T6" fmla="*/ 1 w 5"/>
                  <a:gd name="T7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0" y="2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3" name="Freeform 195"/>
              <p:cNvSpPr/>
              <p:nvPr/>
            </p:nvSpPr>
            <p:spPr bwMode="auto">
              <a:xfrm>
                <a:off x="67108" y="2550160"/>
                <a:ext cx="19050" cy="7937"/>
              </a:xfrm>
              <a:custGeom>
                <a:gdLst>
                  <a:gd name="T0" fmla="*/ 0 w 5"/>
                  <a:gd name="T1" fmla="*/ 2 h 2"/>
                  <a:gd name="T2" fmla="*/ 5 w 5"/>
                  <a:gd name="T3" fmla="*/ 2 h 2"/>
                  <a:gd name="T4" fmla="*/ 0 w 5"/>
                  <a:gd name="T5" fmla="*/ 0 h 2"/>
                  <a:gd name="T6" fmla="*/ 0 w 5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2" y="1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4" name="Freeform 196"/>
              <p:cNvSpPr/>
              <p:nvPr/>
            </p:nvSpPr>
            <p:spPr bwMode="auto">
              <a:xfrm>
                <a:off x="152833" y="2569210"/>
                <a:ext cx="55563" cy="41275"/>
              </a:xfrm>
              <a:custGeom>
                <a:gdLst>
                  <a:gd name="T0" fmla="*/ 15 w 15"/>
                  <a:gd name="T1" fmla="*/ 8 h 11"/>
                  <a:gd name="T2" fmla="*/ 0 w 15"/>
                  <a:gd name="T3" fmla="*/ 4 h 11"/>
                  <a:gd name="T4" fmla="*/ 2 w 15"/>
                  <a:gd name="T5" fmla="*/ 4 h 11"/>
                  <a:gd name="T6" fmla="*/ 15 w 15"/>
                  <a:gd name="T7" fmla="*/ 8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5" y="8"/>
                    </a:moveTo>
                    <a:cubicBezTo>
                      <a:pt x="12" y="0"/>
                      <a:pt x="6" y="3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5" y="5"/>
                      <a:pt x="12" y="11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5" name="Freeform 197"/>
              <p:cNvSpPr/>
              <p:nvPr/>
            </p:nvSpPr>
            <p:spPr bwMode="auto">
              <a:xfrm>
                <a:off x="130608" y="2577148"/>
                <a:ext cx="22225" cy="6350"/>
              </a:xfrm>
              <a:custGeom>
                <a:gdLst>
                  <a:gd name="T0" fmla="*/ 6 w 6"/>
                  <a:gd name="T1" fmla="*/ 2 h 2"/>
                  <a:gd name="T2" fmla="*/ 0 w 6"/>
                  <a:gd name="T3" fmla="*/ 0 h 2"/>
                  <a:gd name="T4" fmla="*/ 6 w 6"/>
                  <a:gd name="T5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6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6" name="Freeform 198"/>
              <p:cNvSpPr/>
              <p:nvPr/>
            </p:nvSpPr>
            <p:spPr bwMode="auto">
              <a:xfrm>
                <a:off x="1130733" y="2580323"/>
                <a:ext cx="4763" cy="15875"/>
              </a:xfrm>
              <a:custGeom>
                <a:gdLst>
                  <a:gd name="T0" fmla="*/ 3 w 3"/>
                  <a:gd name="T1" fmla="*/ 10 h 10"/>
                  <a:gd name="T2" fmla="*/ 3 w 3"/>
                  <a:gd name="T3" fmla="*/ 2 h 10"/>
                  <a:gd name="T4" fmla="*/ 0 w 3"/>
                  <a:gd name="T5" fmla="*/ 0 h 10"/>
                  <a:gd name="T6" fmla="*/ 3 w 3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7" name="Freeform 199"/>
              <p:cNvSpPr/>
              <p:nvPr/>
            </p:nvSpPr>
            <p:spPr bwMode="auto">
              <a:xfrm>
                <a:off x="565583" y="2583498"/>
                <a:ext cx="7938" cy="4762"/>
              </a:xfrm>
              <a:custGeom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8" name="Freeform 200"/>
              <p:cNvSpPr/>
              <p:nvPr/>
            </p:nvSpPr>
            <p:spPr bwMode="auto">
              <a:xfrm>
                <a:off x="254433" y="2602548"/>
                <a:ext cx="14288" cy="11112"/>
              </a:xfrm>
              <a:custGeom>
                <a:gdLst>
                  <a:gd name="T0" fmla="*/ 0 w 4"/>
                  <a:gd name="T1" fmla="*/ 1 h 3"/>
                  <a:gd name="T2" fmla="*/ 4 w 4"/>
                  <a:gd name="T3" fmla="*/ 1 h 3"/>
                  <a:gd name="T4" fmla="*/ 0 w 4"/>
                  <a:gd name="T5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3"/>
                      <a:pt x="3" y="3"/>
                      <a:pt x="4" y="1"/>
                    </a:cubicBezTo>
                    <a:cubicBezTo>
                      <a:pt x="4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19" name="Freeform 201"/>
              <p:cNvSpPr/>
              <p:nvPr/>
            </p:nvSpPr>
            <p:spPr bwMode="auto">
              <a:xfrm>
                <a:off x="295708" y="2607310"/>
                <a:ext cx="19050" cy="11112"/>
              </a:xfrm>
              <a:custGeom>
                <a:gdLst>
                  <a:gd name="T0" fmla="*/ 1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1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4" y="3"/>
                    </a:cubicBezTo>
                    <a:cubicBezTo>
                      <a:pt x="5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20" name="Freeform 202"/>
              <p:cNvSpPr/>
              <p:nvPr/>
            </p:nvSpPr>
            <p:spPr bwMode="auto">
              <a:xfrm>
                <a:off x="314758" y="2607310"/>
                <a:ext cx="14288" cy="14287"/>
              </a:xfrm>
              <a:custGeom>
                <a:gdLst>
                  <a:gd name="T0" fmla="*/ 2 w 4"/>
                  <a:gd name="T1" fmla="*/ 4 h 4"/>
                  <a:gd name="T2" fmla="*/ 4 w 4"/>
                  <a:gd name="T3" fmla="*/ 3 h 4"/>
                  <a:gd name="T4" fmla="*/ 0 w 4"/>
                  <a:gd name="T5" fmla="*/ 0 h 4"/>
                  <a:gd name="T6" fmla="*/ 2 w 4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2" y="1"/>
                      <a:pt x="2" y="0"/>
                      <a:pt x="0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21" name="Freeform 203"/>
              <p:cNvSpPr/>
              <p:nvPr/>
            </p:nvSpPr>
            <p:spPr bwMode="auto">
              <a:xfrm>
                <a:off x="373495" y="2607310"/>
                <a:ext cx="30163" cy="17462"/>
              </a:xfrm>
              <a:custGeom>
                <a:gdLst>
                  <a:gd name="T0" fmla="*/ 8 w 8"/>
                  <a:gd name="T1" fmla="*/ 5 h 5"/>
                  <a:gd name="T2" fmla="*/ 6 w 8"/>
                  <a:gd name="T3" fmla="*/ 0 h 5"/>
                  <a:gd name="T4" fmla="*/ 7 w 8"/>
                  <a:gd name="T5" fmla="*/ 3 h 5"/>
                  <a:gd name="T6" fmla="*/ 0 w 8"/>
                  <a:gd name="T7" fmla="*/ 5 h 5"/>
                  <a:gd name="T8" fmla="*/ 8 w 8"/>
                  <a:gd name="T9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8" y="2"/>
                      <a:pt x="7" y="0"/>
                      <a:pt x="6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22" name="Rectangle 204"/>
              <p:cNvSpPr>
                <a:spLocks noChangeArrowheads="1"/>
              </p:cNvSpPr>
              <p:nvPr/>
            </p:nvSpPr>
            <p:spPr bwMode="auto">
              <a:xfrm>
                <a:off x="805295" y="2635885"/>
                <a:ext cx="31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</p:grpSp>
        <p:sp>
          <p:nvSpPr>
            <p:cNvPr id="423" name="矩形 422"/>
            <p:cNvSpPr/>
            <p:nvPr/>
          </p:nvSpPr>
          <p:spPr>
            <a:xfrm>
              <a:off x="4545035" y="1717082"/>
              <a:ext cx="73609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spc="3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贰</a:t>
              </a:r>
              <a:endParaRPr lang="zh-CN" altLang="en-US" sz="40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sp>
        <p:nvSpPr>
          <p:cNvPr id="425" name="文本框 424"/>
          <p:cNvSpPr txBox="1"/>
          <p:nvPr/>
        </p:nvSpPr>
        <p:spPr>
          <a:xfrm rot="16200000">
            <a:off x="4715510" y="3436620"/>
            <a:ext cx="662305" cy="13423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like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用法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99410" y="1717082"/>
            <a:ext cx="822115" cy="786263"/>
            <a:chOff x="7199410" y="1717082"/>
            <a:chExt cx="822115" cy="786263"/>
          </a:xfrm>
        </p:grpSpPr>
        <p:grpSp>
          <p:nvGrpSpPr>
            <p:cNvPr id="426" name="组合 425"/>
            <p:cNvGrpSpPr/>
            <p:nvPr/>
          </p:nvGrpSpPr>
          <p:grpSpPr>
            <a:xfrm>
              <a:off x="7199410" y="1760622"/>
              <a:ext cx="781787" cy="742723"/>
              <a:chOff x="-683780" y="421323"/>
              <a:chExt cx="2414588" cy="2293937"/>
            </a:xfrm>
            <a:solidFill>
              <a:srgbClr val="C00000"/>
            </a:solidFill>
          </p:grpSpPr>
          <p:sp>
            <p:nvSpPr>
              <p:cNvPr id="427" name="Freeform 7"/>
              <p:cNvSpPr/>
              <p:nvPr/>
            </p:nvSpPr>
            <p:spPr bwMode="auto">
              <a:xfrm>
                <a:off x="314758" y="421323"/>
                <a:ext cx="152400" cy="33337"/>
              </a:xfrm>
              <a:custGeom>
                <a:gdLst>
                  <a:gd name="T0" fmla="*/ 27 w 41"/>
                  <a:gd name="T1" fmla="*/ 5 h 9"/>
                  <a:gd name="T2" fmla="*/ 41 w 41"/>
                  <a:gd name="T3" fmla="*/ 1 h 9"/>
                  <a:gd name="T4" fmla="*/ 33 w 41"/>
                  <a:gd name="T5" fmla="*/ 0 h 9"/>
                  <a:gd name="T6" fmla="*/ 0 w 41"/>
                  <a:gd name="T7" fmla="*/ 9 h 9"/>
                  <a:gd name="T8" fmla="*/ 27 w 41"/>
                  <a:gd name="T9" fmla="*/ 5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9">
                    <a:moveTo>
                      <a:pt x="27" y="5"/>
                    </a:moveTo>
                    <a:cubicBezTo>
                      <a:pt x="32" y="2"/>
                      <a:pt x="41" y="9"/>
                      <a:pt x="41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2" y="2"/>
                      <a:pt x="8" y="3"/>
                      <a:pt x="0" y="9"/>
                    </a:cubicBezTo>
                    <a:cubicBezTo>
                      <a:pt x="9" y="9"/>
                      <a:pt x="19" y="9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28" name="Freeform 8"/>
              <p:cNvSpPr/>
              <p:nvPr/>
            </p:nvSpPr>
            <p:spPr bwMode="auto">
              <a:xfrm>
                <a:off x="711633" y="446723"/>
                <a:ext cx="33338" cy="15875"/>
              </a:xfrm>
              <a:custGeom>
                <a:gdLst>
                  <a:gd name="T0" fmla="*/ 9 w 9"/>
                  <a:gd name="T1" fmla="*/ 2 h 4"/>
                  <a:gd name="T2" fmla="*/ 1 w 9"/>
                  <a:gd name="T3" fmla="*/ 0 h 4"/>
                  <a:gd name="T4" fmla="*/ 9 w 9"/>
                  <a:gd name="T5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9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4"/>
                      <a:pt x="6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29" name="Freeform 9"/>
              <p:cNvSpPr/>
              <p:nvPr/>
            </p:nvSpPr>
            <p:spPr bwMode="auto">
              <a:xfrm>
                <a:off x="752908" y="454660"/>
                <a:ext cx="55563" cy="19050"/>
              </a:xfrm>
              <a:custGeom>
                <a:gdLst>
                  <a:gd name="T0" fmla="*/ 15 w 15"/>
                  <a:gd name="T1" fmla="*/ 4 h 5"/>
                  <a:gd name="T2" fmla="*/ 0 w 15"/>
                  <a:gd name="T3" fmla="*/ 1 h 5"/>
                  <a:gd name="T4" fmla="*/ 15 w 15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cubicBezTo>
                      <a:pt x="11" y="0"/>
                      <a:pt x="5" y="2"/>
                      <a:pt x="0" y="1"/>
                    </a:cubicBezTo>
                    <a:cubicBezTo>
                      <a:pt x="4" y="2"/>
                      <a:pt x="10" y="5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0" name="Freeform 10"/>
              <p:cNvSpPr/>
              <p:nvPr/>
            </p:nvSpPr>
            <p:spPr bwMode="auto">
              <a:xfrm>
                <a:off x="824345" y="468948"/>
                <a:ext cx="7938" cy="4762"/>
              </a:xfrm>
              <a:custGeom>
                <a:gdLst>
                  <a:gd name="T0" fmla="*/ 2 w 5"/>
                  <a:gd name="T1" fmla="*/ 0 h 3"/>
                  <a:gd name="T2" fmla="*/ 0 w 5"/>
                  <a:gd name="T3" fmla="*/ 3 h 3"/>
                  <a:gd name="T4" fmla="*/ 5 w 5"/>
                  <a:gd name="T5" fmla="*/ 3 h 3"/>
                  <a:gd name="T6" fmla="*/ 2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0" y="3"/>
                    </a:lnTo>
                    <a:lnTo>
                      <a:pt x="5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1" name="Freeform 11"/>
              <p:cNvSpPr/>
              <p:nvPr/>
            </p:nvSpPr>
            <p:spPr bwMode="auto">
              <a:xfrm>
                <a:off x="854508" y="473710"/>
                <a:ext cx="44450" cy="22225"/>
              </a:xfrm>
              <a:custGeom>
                <a:gdLst>
                  <a:gd name="T0" fmla="*/ 12 w 12"/>
                  <a:gd name="T1" fmla="*/ 5 h 6"/>
                  <a:gd name="T2" fmla="*/ 0 w 12"/>
                  <a:gd name="T3" fmla="*/ 2 h 6"/>
                  <a:gd name="T4" fmla="*/ 12 w 12"/>
                  <a:gd name="T5" fmla="*/ 5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6">
                    <a:moveTo>
                      <a:pt x="12" y="5"/>
                    </a:moveTo>
                    <a:cubicBezTo>
                      <a:pt x="7" y="5"/>
                      <a:pt x="5" y="0"/>
                      <a:pt x="0" y="2"/>
                    </a:cubicBezTo>
                    <a:cubicBezTo>
                      <a:pt x="2" y="4"/>
                      <a:pt x="7" y="6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2" name="Freeform 12"/>
              <p:cNvSpPr/>
              <p:nvPr/>
            </p:nvSpPr>
            <p:spPr bwMode="auto">
              <a:xfrm>
                <a:off x="535420" y="499110"/>
                <a:ext cx="19050" cy="19050"/>
              </a:xfrm>
              <a:custGeom>
                <a:gdLst>
                  <a:gd name="T0" fmla="*/ 4 w 5"/>
                  <a:gd name="T1" fmla="*/ 0 h 5"/>
                  <a:gd name="T2" fmla="*/ 0 w 5"/>
                  <a:gd name="T3" fmla="*/ 3 h 5"/>
                  <a:gd name="T4" fmla="*/ 2 w 5"/>
                  <a:gd name="T5" fmla="*/ 3 h 5"/>
                  <a:gd name="T6" fmla="*/ 4 w 5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5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3" name="Freeform 13"/>
              <p:cNvSpPr/>
              <p:nvPr/>
            </p:nvSpPr>
            <p:spPr bwMode="auto">
              <a:xfrm>
                <a:off x="467158" y="499110"/>
                <a:ext cx="15875" cy="4762"/>
              </a:xfrm>
              <a:custGeom>
                <a:gdLst>
                  <a:gd name="T0" fmla="*/ 10 w 10"/>
                  <a:gd name="T1" fmla="*/ 3 h 3"/>
                  <a:gd name="T2" fmla="*/ 10 w 10"/>
                  <a:gd name="T3" fmla="*/ 0 h 3"/>
                  <a:gd name="T4" fmla="*/ 0 w 10"/>
                  <a:gd name="T5" fmla="*/ 0 h 3"/>
                  <a:gd name="T6" fmla="*/ 10 w 10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10" y="3"/>
                    </a:moveTo>
                    <a:lnTo>
                      <a:pt x="10" y="0"/>
                    </a:lnTo>
                    <a:lnTo>
                      <a:pt x="0" y="0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4" name="Freeform 14"/>
              <p:cNvSpPr/>
              <p:nvPr/>
            </p:nvSpPr>
            <p:spPr bwMode="auto">
              <a:xfrm>
                <a:off x="595745" y="499110"/>
                <a:ext cx="6350" cy="7937"/>
              </a:xfrm>
              <a:custGeom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1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5" name="Freeform 15"/>
              <p:cNvSpPr/>
              <p:nvPr/>
            </p:nvSpPr>
            <p:spPr bwMode="auto">
              <a:xfrm>
                <a:off x="309995" y="503873"/>
                <a:ext cx="41275" cy="30162"/>
              </a:xfrm>
              <a:custGeom>
                <a:gdLst>
                  <a:gd name="T0" fmla="*/ 5 w 11"/>
                  <a:gd name="T1" fmla="*/ 8 h 8"/>
                  <a:gd name="T2" fmla="*/ 7 w 11"/>
                  <a:gd name="T3" fmla="*/ 8 h 8"/>
                  <a:gd name="T4" fmla="*/ 7 w 11"/>
                  <a:gd name="T5" fmla="*/ 7 h 8"/>
                  <a:gd name="T6" fmla="*/ 9 w 11"/>
                  <a:gd name="T7" fmla="*/ 0 h 8"/>
                  <a:gd name="T8" fmla="*/ 0 w 11"/>
                  <a:gd name="T9" fmla="*/ 5 h 8"/>
                  <a:gd name="T10" fmla="*/ 7 w 11"/>
                  <a:gd name="T11" fmla="*/ 5 h 8"/>
                  <a:gd name="T12" fmla="*/ 5 w 11"/>
                  <a:gd name="T13" fmla="*/ 8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5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5"/>
                      <a:pt x="11" y="2"/>
                      <a:pt x="9" y="0"/>
                    </a:cubicBezTo>
                    <a:cubicBezTo>
                      <a:pt x="5" y="0"/>
                      <a:pt x="1" y="0"/>
                      <a:pt x="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6" name="Freeform 16"/>
              <p:cNvSpPr/>
              <p:nvPr/>
            </p:nvSpPr>
            <p:spPr bwMode="auto">
              <a:xfrm>
                <a:off x="389370" y="503873"/>
                <a:ext cx="14288" cy="14287"/>
              </a:xfrm>
              <a:custGeom>
                <a:gdLst>
                  <a:gd name="T0" fmla="*/ 0 w 4"/>
                  <a:gd name="T1" fmla="*/ 3 h 4"/>
                  <a:gd name="T2" fmla="*/ 4 w 4"/>
                  <a:gd name="T3" fmla="*/ 2 h 4"/>
                  <a:gd name="T4" fmla="*/ 3 w 4"/>
                  <a:gd name="T5" fmla="*/ 0 h 4"/>
                  <a:gd name="T6" fmla="*/ 0 w 4"/>
                  <a:gd name="T7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1" y="2"/>
                      <a:pt x="3" y="4"/>
                      <a:pt x="4" y="2"/>
                    </a:cubicBezTo>
                    <a:cubicBezTo>
                      <a:pt x="4" y="1"/>
                      <a:pt x="3" y="1"/>
                      <a:pt x="3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7" name="Freeform 17"/>
              <p:cNvSpPr/>
              <p:nvPr/>
            </p:nvSpPr>
            <p:spPr bwMode="auto">
              <a:xfrm>
                <a:off x="651308" y="503873"/>
                <a:ext cx="19050" cy="17462"/>
              </a:xfrm>
              <a:custGeom>
                <a:gdLst>
                  <a:gd name="T0" fmla="*/ 5 w 5"/>
                  <a:gd name="T1" fmla="*/ 2 h 5"/>
                  <a:gd name="T2" fmla="*/ 0 w 5"/>
                  <a:gd name="T3" fmla="*/ 3 h 5"/>
                  <a:gd name="T4" fmla="*/ 5 w 5"/>
                  <a:gd name="T5" fmla="*/ 2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4" y="1"/>
                      <a:pt x="0" y="0"/>
                      <a:pt x="0" y="3"/>
                    </a:cubicBezTo>
                    <a:cubicBezTo>
                      <a:pt x="2" y="5"/>
                      <a:pt x="4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8" name="Freeform 18"/>
              <p:cNvSpPr/>
              <p:nvPr/>
            </p:nvSpPr>
            <p:spPr bwMode="auto">
              <a:xfrm>
                <a:off x="356033" y="507048"/>
                <a:ext cx="14288" cy="7937"/>
              </a:xfrm>
              <a:custGeom>
                <a:gdLst>
                  <a:gd name="T0" fmla="*/ 0 w 4"/>
                  <a:gd name="T1" fmla="*/ 2 h 2"/>
                  <a:gd name="T2" fmla="*/ 4 w 4"/>
                  <a:gd name="T3" fmla="*/ 2 h 2"/>
                  <a:gd name="T4" fmla="*/ 4 w 4"/>
                  <a:gd name="T5" fmla="*/ 1 h 2"/>
                  <a:gd name="T6" fmla="*/ 0 w 4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9" name="Freeform 19"/>
              <p:cNvSpPr/>
              <p:nvPr/>
            </p:nvSpPr>
            <p:spPr bwMode="auto">
              <a:xfrm>
                <a:off x="689408" y="510223"/>
                <a:ext cx="47625" cy="23812"/>
              </a:xfrm>
              <a:custGeom>
                <a:gdLst>
                  <a:gd name="T0" fmla="*/ 13 w 13"/>
                  <a:gd name="T1" fmla="*/ 3 h 6"/>
                  <a:gd name="T2" fmla="*/ 9 w 13"/>
                  <a:gd name="T3" fmla="*/ 0 h 6"/>
                  <a:gd name="T4" fmla="*/ 0 w 13"/>
                  <a:gd name="T5" fmla="*/ 1 h 6"/>
                  <a:gd name="T6" fmla="*/ 13 w 13"/>
                  <a:gd name="T7" fmla="*/ 3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">
                    <a:moveTo>
                      <a:pt x="13" y="3"/>
                    </a:moveTo>
                    <a:cubicBezTo>
                      <a:pt x="12" y="0"/>
                      <a:pt x="9" y="3"/>
                      <a:pt x="9" y="0"/>
                    </a:cubicBezTo>
                    <a:cubicBezTo>
                      <a:pt x="6" y="3"/>
                      <a:pt x="3" y="0"/>
                      <a:pt x="0" y="1"/>
                    </a:cubicBezTo>
                    <a:cubicBezTo>
                      <a:pt x="4" y="6"/>
                      <a:pt x="10" y="1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0" name="Freeform 20"/>
              <p:cNvSpPr/>
              <p:nvPr/>
            </p:nvSpPr>
            <p:spPr bwMode="auto">
              <a:xfrm>
                <a:off x="249670" y="518160"/>
                <a:ext cx="49213" cy="33337"/>
              </a:xfrm>
              <a:custGeom>
                <a:gdLst>
                  <a:gd name="T0" fmla="*/ 4 w 13"/>
                  <a:gd name="T1" fmla="*/ 7 h 9"/>
                  <a:gd name="T2" fmla="*/ 5 w 13"/>
                  <a:gd name="T3" fmla="*/ 4 h 9"/>
                  <a:gd name="T4" fmla="*/ 6 w 13"/>
                  <a:gd name="T5" fmla="*/ 9 h 9"/>
                  <a:gd name="T6" fmla="*/ 10 w 13"/>
                  <a:gd name="T7" fmla="*/ 7 h 9"/>
                  <a:gd name="T8" fmla="*/ 7 w 13"/>
                  <a:gd name="T9" fmla="*/ 5 h 9"/>
                  <a:gd name="T10" fmla="*/ 10 w 13"/>
                  <a:gd name="T11" fmla="*/ 3 h 9"/>
                  <a:gd name="T12" fmla="*/ 12 w 13"/>
                  <a:gd name="T13" fmla="*/ 0 h 9"/>
                  <a:gd name="T14" fmla="*/ 2 w 13"/>
                  <a:gd name="T15" fmla="*/ 7 h 9"/>
                  <a:gd name="T16" fmla="*/ 4 w 13"/>
                  <a:gd name="T17" fmla="*/ 7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4" y="7"/>
                    </a:moveTo>
                    <a:cubicBezTo>
                      <a:pt x="4" y="6"/>
                      <a:pt x="4" y="4"/>
                      <a:pt x="5" y="4"/>
                    </a:cubicBezTo>
                    <a:cubicBezTo>
                      <a:pt x="9" y="5"/>
                      <a:pt x="3" y="7"/>
                      <a:pt x="6" y="9"/>
                    </a:cubicBezTo>
                    <a:cubicBezTo>
                      <a:pt x="8" y="9"/>
                      <a:pt x="9" y="8"/>
                      <a:pt x="10" y="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3"/>
                      <a:pt x="10" y="3"/>
                    </a:cubicBezTo>
                    <a:cubicBezTo>
                      <a:pt x="11" y="2"/>
                      <a:pt x="13" y="2"/>
                      <a:pt x="12" y="0"/>
                    </a:cubicBezTo>
                    <a:cubicBezTo>
                      <a:pt x="9" y="2"/>
                      <a:pt x="0" y="0"/>
                      <a:pt x="2" y="7"/>
                    </a:cubicBez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1" name="Freeform 21"/>
              <p:cNvSpPr/>
              <p:nvPr/>
            </p:nvSpPr>
            <p:spPr bwMode="auto">
              <a:xfrm>
                <a:off x="703695" y="2651760"/>
                <a:ext cx="15875" cy="11112"/>
              </a:xfrm>
              <a:custGeom>
                <a:gdLst>
                  <a:gd name="T0" fmla="*/ 0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1" y="3"/>
                      <a:pt x="2" y="2"/>
                      <a:pt x="4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0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2" name="Freeform 22"/>
              <p:cNvSpPr/>
              <p:nvPr/>
            </p:nvSpPr>
            <p:spPr bwMode="auto">
              <a:xfrm>
                <a:off x="-334530" y="2329498"/>
                <a:ext cx="3175" cy="0"/>
              </a:xfrm>
              <a:custGeom>
                <a:gdLst>
                  <a:gd name="T0" fmla="*/ 1 w 1"/>
                  <a:gd name="T1" fmla="*/ 0 w 1"/>
                  <a:gd name="T2" fmla="*/ 1 w 1"/>
                </a:gdLst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3" name="Freeform 23"/>
              <p:cNvSpPr>
                <a:spLocks noEditPoints="1"/>
              </p:cNvSpPr>
              <p:nvPr/>
            </p:nvSpPr>
            <p:spPr bwMode="auto">
              <a:xfrm>
                <a:off x="-431367" y="507048"/>
                <a:ext cx="2046288" cy="2208212"/>
              </a:xfrm>
              <a:custGeom>
                <a:gdLst>
                  <a:gd name="T0" fmla="*/ 539 w 546"/>
                  <a:gd name="T1" fmla="*/ 312 h 589"/>
                  <a:gd name="T2" fmla="*/ 540 w 546"/>
                  <a:gd name="T3" fmla="*/ 257 h 589"/>
                  <a:gd name="T4" fmla="*/ 530 w 546"/>
                  <a:gd name="T5" fmla="*/ 195 h 589"/>
                  <a:gd name="T6" fmla="*/ 467 w 546"/>
                  <a:gd name="T7" fmla="*/ 99 h 589"/>
                  <a:gd name="T8" fmla="*/ 382 w 546"/>
                  <a:gd name="T9" fmla="*/ 49 h 589"/>
                  <a:gd name="T10" fmla="*/ 344 w 546"/>
                  <a:gd name="T11" fmla="*/ 35 h 589"/>
                  <a:gd name="T12" fmla="*/ 320 w 546"/>
                  <a:gd name="T13" fmla="*/ 24 h 589"/>
                  <a:gd name="T14" fmla="*/ 283 w 546"/>
                  <a:gd name="T15" fmla="*/ 9 h 589"/>
                  <a:gd name="T16" fmla="*/ 254 w 546"/>
                  <a:gd name="T17" fmla="*/ 8 h 589"/>
                  <a:gd name="T18" fmla="*/ 104 w 546"/>
                  <a:gd name="T19" fmla="*/ 55 h 589"/>
                  <a:gd name="T20" fmla="*/ 83 w 546"/>
                  <a:gd name="T21" fmla="*/ 62 h 589"/>
                  <a:gd name="T22" fmla="*/ 70 w 546"/>
                  <a:gd name="T23" fmla="*/ 70 h 589"/>
                  <a:gd name="T24" fmla="*/ 50 w 546"/>
                  <a:gd name="T25" fmla="*/ 85 h 589"/>
                  <a:gd name="T26" fmla="*/ 43 w 546"/>
                  <a:gd name="T27" fmla="*/ 78 h 589"/>
                  <a:gd name="T28" fmla="*/ 38 w 546"/>
                  <a:gd name="T29" fmla="*/ 88 h 589"/>
                  <a:gd name="T30" fmla="*/ 65 w 546"/>
                  <a:gd name="T31" fmla="*/ 78 h 589"/>
                  <a:gd name="T32" fmla="*/ 86 w 546"/>
                  <a:gd name="T33" fmla="*/ 70 h 589"/>
                  <a:gd name="T34" fmla="*/ 35 w 546"/>
                  <a:gd name="T35" fmla="*/ 128 h 589"/>
                  <a:gd name="T36" fmla="*/ 31 w 546"/>
                  <a:gd name="T37" fmla="*/ 156 h 589"/>
                  <a:gd name="T38" fmla="*/ 16 w 546"/>
                  <a:gd name="T39" fmla="*/ 202 h 589"/>
                  <a:gd name="T40" fmla="*/ 3 w 546"/>
                  <a:gd name="T41" fmla="*/ 244 h 589"/>
                  <a:gd name="T42" fmla="*/ 22 w 546"/>
                  <a:gd name="T43" fmla="*/ 233 h 589"/>
                  <a:gd name="T44" fmla="*/ 11 w 546"/>
                  <a:gd name="T45" fmla="*/ 295 h 589"/>
                  <a:gd name="T46" fmla="*/ 42 w 546"/>
                  <a:gd name="T47" fmla="*/ 403 h 589"/>
                  <a:gd name="T48" fmla="*/ 97 w 546"/>
                  <a:gd name="T49" fmla="*/ 465 h 589"/>
                  <a:gd name="T50" fmla="*/ 139 w 546"/>
                  <a:gd name="T51" fmla="*/ 508 h 589"/>
                  <a:gd name="T52" fmla="*/ 202 w 546"/>
                  <a:gd name="T53" fmla="*/ 527 h 589"/>
                  <a:gd name="T54" fmla="*/ 245 w 546"/>
                  <a:gd name="T55" fmla="*/ 528 h 589"/>
                  <a:gd name="T56" fmla="*/ 256 w 546"/>
                  <a:gd name="T57" fmla="*/ 526 h 589"/>
                  <a:gd name="T58" fmla="*/ 268 w 546"/>
                  <a:gd name="T59" fmla="*/ 527 h 589"/>
                  <a:gd name="T60" fmla="*/ 288 w 546"/>
                  <a:gd name="T61" fmla="*/ 526 h 589"/>
                  <a:gd name="T62" fmla="*/ 351 w 546"/>
                  <a:gd name="T63" fmla="*/ 515 h 589"/>
                  <a:gd name="T64" fmla="*/ 350 w 546"/>
                  <a:gd name="T65" fmla="*/ 527 h 589"/>
                  <a:gd name="T66" fmla="*/ 314 w 546"/>
                  <a:gd name="T67" fmla="*/ 546 h 589"/>
                  <a:gd name="T68" fmla="*/ 275 w 546"/>
                  <a:gd name="T69" fmla="*/ 558 h 589"/>
                  <a:gd name="T70" fmla="*/ 245 w 546"/>
                  <a:gd name="T71" fmla="*/ 560 h 589"/>
                  <a:gd name="T72" fmla="*/ 221 w 546"/>
                  <a:gd name="T73" fmla="*/ 568 h 589"/>
                  <a:gd name="T74" fmla="*/ 112 w 546"/>
                  <a:gd name="T75" fmla="*/ 545 h 589"/>
                  <a:gd name="T76" fmla="*/ 62 w 546"/>
                  <a:gd name="T77" fmla="*/ 499 h 589"/>
                  <a:gd name="T78" fmla="*/ 41 w 546"/>
                  <a:gd name="T79" fmla="*/ 484 h 589"/>
                  <a:gd name="T80" fmla="*/ 28 w 546"/>
                  <a:gd name="T81" fmla="*/ 479 h 589"/>
                  <a:gd name="T82" fmla="*/ 30 w 546"/>
                  <a:gd name="T83" fmla="*/ 487 h 589"/>
                  <a:gd name="T84" fmla="*/ 49 w 546"/>
                  <a:gd name="T85" fmla="*/ 504 h 589"/>
                  <a:gd name="T86" fmla="*/ 66 w 546"/>
                  <a:gd name="T87" fmla="*/ 517 h 589"/>
                  <a:gd name="T88" fmla="*/ 92 w 546"/>
                  <a:gd name="T89" fmla="*/ 551 h 589"/>
                  <a:gd name="T90" fmla="*/ 94 w 546"/>
                  <a:gd name="T91" fmla="*/ 557 h 589"/>
                  <a:gd name="T92" fmla="*/ 102 w 546"/>
                  <a:gd name="T93" fmla="*/ 560 h 589"/>
                  <a:gd name="T94" fmla="*/ 164 w 546"/>
                  <a:gd name="T95" fmla="*/ 582 h 589"/>
                  <a:gd name="T96" fmla="*/ 274 w 546"/>
                  <a:gd name="T97" fmla="*/ 584 h 589"/>
                  <a:gd name="T98" fmla="*/ 311 w 546"/>
                  <a:gd name="T99" fmla="*/ 567 h 589"/>
                  <a:gd name="T100" fmla="*/ 327 w 546"/>
                  <a:gd name="T101" fmla="*/ 565 h 589"/>
                  <a:gd name="T102" fmla="*/ 358 w 546"/>
                  <a:gd name="T103" fmla="*/ 557 h 589"/>
                  <a:gd name="T104" fmla="*/ 393 w 546"/>
                  <a:gd name="T105" fmla="*/ 535 h 589"/>
                  <a:gd name="T106" fmla="*/ 497 w 546"/>
                  <a:gd name="T107" fmla="*/ 431 h 589"/>
                  <a:gd name="T108" fmla="*/ 34 w 546"/>
                  <a:gd name="T109" fmla="*/ 212 h 589"/>
                  <a:gd name="T110" fmla="*/ 52 w 546"/>
                  <a:gd name="T111" fmla="*/ 168 h 589"/>
                  <a:gd name="T112" fmla="*/ 116 w 546"/>
                  <a:gd name="T113" fmla="*/ 484 h 589"/>
                  <a:gd name="T114" fmla="*/ 141 w 546"/>
                  <a:gd name="T115" fmla="*/ 127 h 589"/>
                  <a:gd name="T116" fmla="*/ 442 w 546"/>
                  <a:gd name="T117" fmla="*/ 424 h 589"/>
                  <a:gd name="T118" fmla="*/ 417 w 546"/>
                  <a:gd name="T119" fmla="*/ 451 h 589"/>
                  <a:gd name="T120" fmla="*/ 445 w 546"/>
                  <a:gd name="T121" fmla="*/ 414 h 589"/>
                  <a:gd name="T122" fmla="*/ 453 w 546"/>
                  <a:gd name="T123" fmla="*/ 407 h 5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46" h="589">
                    <a:moveTo>
                      <a:pt x="529" y="367"/>
                    </a:moveTo>
                    <a:cubicBezTo>
                      <a:pt x="530" y="366"/>
                      <a:pt x="527" y="362"/>
                      <a:pt x="530" y="363"/>
                    </a:cubicBezTo>
                    <a:cubicBezTo>
                      <a:pt x="530" y="351"/>
                      <a:pt x="537" y="343"/>
                      <a:pt x="538" y="331"/>
                    </a:cubicBezTo>
                    <a:cubicBezTo>
                      <a:pt x="539" y="324"/>
                      <a:pt x="541" y="319"/>
                      <a:pt x="539" y="312"/>
                    </a:cubicBezTo>
                    <a:cubicBezTo>
                      <a:pt x="542" y="286"/>
                      <a:pt x="542" y="286"/>
                      <a:pt x="542" y="286"/>
                    </a:cubicBezTo>
                    <a:cubicBezTo>
                      <a:pt x="543" y="286"/>
                      <a:pt x="543" y="286"/>
                      <a:pt x="543" y="286"/>
                    </a:cubicBezTo>
                    <a:cubicBezTo>
                      <a:pt x="542" y="282"/>
                      <a:pt x="541" y="279"/>
                      <a:pt x="543" y="275"/>
                    </a:cubicBezTo>
                    <a:cubicBezTo>
                      <a:pt x="538" y="269"/>
                      <a:pt x="546" y="263"/>
                      <a:pt x="540" y="257"/>
                    </a:cubicBezTo>
                    <a:cubicBezTo>
                      <a:pt x="539" y="248"/>
                      <a:pt x="538" y="239"/>
                      <a:pt x="538" y="229"/>
                    </a:cubicBezTo>
                    <a:cubicBezTo>
                      <a:pt x="535" y="224"/>
                      <a:pt x="538" y="217"/>
                      <a:pt x="533" y="212"/>
                    </a:cubicBezTo>
                    <a:cubicBezTo>
                      <a:pt x="536" y="206"/>
                      <a:pt x="530" y="202"/>
                      <a:pt x="531" y="195"/>
                    </a:cubicBezTo>
                    <a:cubicBezTo>
                      <a:pt x="530" y="195"/>
                      <a:pt x="530" y="195"/>
                      <a:pt x="530" y="195"/>
                    </a:cubicBezTo>
                    <a:cubicBezTo>
                      <a:pt x="526" y="182"/>
                      <a:pt x="517" y="168"/>
                      <a:pt x="512" y="155"/>
                    </a:cubicBezTo>
                    <a:cubicBezTo>
                      <a:pt x="504" y="145"/>
                      <a:pt x="497" y="130"/>
                      <a:pt x="489" y="126"/>
                    </a:cubicBezTo>
                    <a:cubicBezTo>
                      <a:pt x="484" y="116"/>
                      <a:pt x="476" y="108"/>
                      <a:pt x="467" y="100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5" y="97"/>
                      <a:pt x="460" y="98"/>
                      <a:pt x="460" y="93"/>
                    </a:cubicBezTo>
                    <a:cubicBezTo>
                      <a:pt x="456" y="94"/>
                      <a:pt x="454" y="90"/>
                      <a:pt x="451" y="87"/>
                    </a:cubicBezTo>
                    <a:cubicBezTo>
                      <a:pt x="439" y="82"/>
                      <a:pt x="429" y="70"/>
                      <a:pt x="416" y="65"/>
                    </a:cubicBezTo>
                    <a:cubicBezTo>
                      <a:pt x="406" y="53"/>
                      <a:pt x="391" y="60"/>
                      <a:pt x="382" y="49"/>
                    </a:cubicBezTo>
                    <a:cubicBezTo>
                      <a:pt x="373" y="46"/>
                      <a:pt x="365" y="40"/>
                      <a:pt x="357" y="36"/>
                    </a:cubicBezTo>
                    <a:cubicBezTo>
                      <a:pt x="353" y="31"/>
                      <a:pt x="345" y="31"/>
                      <a:pt x="339" y="28"/>
                    </a:cubicBezTo>
                    <a:cubicBezTo>
                      <a:pt x="339" y="34"/>
                      <a:pt x="331" y="25"/>
                      <a:pt x="332" y="28"/>
                    </a:cubicBezTo>
                    <a:cubicBezTo>
                      <a:pt x="336" y="30"/>
                      <a:pt x="344" y="32"/>
                      <a:pt x="344" y="35"/>
                    </a:cubicBezTo>
                    <a:cubicBezTo>
                      <a:pt x="335" y="36"/>
                      <a:pt x="335" y="36"/>
                      <a:pt x="335" y="36"/>
                    </a:cubicBezTo>
                    <a:cubicBezTo>
                      <a:pt x="326" y="34"/>
                      <a:pt x="328" y="25"/>
                      <a:pt x="324" y="22"/>
                    </a:cubicBezTo>
                    <a:cubicBezTo>
                      <a:pt x="322" y="26"/>
                      <a:pt x="322" y="26"/>
                      <a:pt x="322" y="26"/>
                    </a:cubicBezTo>
                    <a:cubicBezTo>
                      <a:pt x="320" y="24"/>
                      <a:pt x="320" y="24"/>
                      <a:pt x="320" y="24"/>
                    </a:cubicBezTo>
                    <a:cubicBezTo>
                      <a:pt x="318" y="20"/>
                      <a:pt x="318" y="22"/>
                      <a:pt x="314" y="21"/>
                    </a:cubicBezTo>
                    <a:cubicBezTo>
                      <a:pt x="307" y="17"/>
                      <a:pt x="299" y="18"/>
                      <a:pt x="294" y="12"/>
                    </a:cubicBezTo>
                    <a:cubicBezTo>
                      <a:pt x="292" y="15"/>
                      <a:pt x="290" y="8"/>
                      <a:pt x="289" y="13"/>
                    </a:cubicBezTo>
                    <a:cubicBezTo>
                      <a:pt x="285" y="15"/>
                      <a:pt x="286" y="10"/>
                      <a:pt x="283" y="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3"/>
                      <a:pt x="278" y="11"/>
                      <a:pt x="276" y="10"/>
                    </a:cubicBezTo>
                    <a:cubicBezTo>
                      <a:pt x="278" y="9"/>
                      <a:pt x="278" y="7"/>
                      <a:pt x="278" y="5"/>
                    </a:cubicBezTo>
                    <a:cubicBezTo>
                      <a:pt x="269" y="8"/>
                      <a:pt x="261" y="0"/>
                      <a:pt x="254" y="8"/>
                    </a:cubicBezTo>
                    <a:cubicBezTo>
                      <a:pt x="239" y="2"/>
                      <a:pt x="227" y="7"/>
                      <a:pt x="213" y="9"/>
                    </a:cubicBezTo>
                    <a:cubicBezTo>
                      <a:pt x="206" y="10"/>
                      <a:pt x="196" y="9"/>
                      <a:pt x="192" y="15"/>
                    </a:cubicBezTo>
                    <a:cubicBezTo>
                      <a:pt x="178" y="12"/>
                      <a:pt x="168" y="24"/>
                      <a:pt x="153" y="27"/>
                    </a:cubicBezTo>
                    <a:cubicBezTo>
                      <a:pt x="138" y="37"/>
                      <a:pt x="120" y="45"/>
                      <a:pt x="104" y="55"/>
                    </a:cubicBezTo>
                    <a:cubicBezTo>
                      <a:pt x="103" y="56"/>
                      <a:pt x="105" y="61"/>
                      <a:pt x="101" y="59"/>
                    </a:cubicBezTo>
                    <a:cubicBezTo>
                      <a:pt x="99" y="58"/>
                      <a:pt x="99" y="57"/>
                      <a:pt x="99" y="55"/>
                    </a:cubicBezTo>
                    <a:cubicBezTo>
                      <a:pt x="95" y="58"/>
                      <a:pt x="87" y="58"/>
                      <a:pt x="85" y="64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2" y="59"/>
                      <a:pt x="82" y="59"/>
                      <a:pt x="82" y="59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77" y="61"/>
                      <a:pt x="71" y="66"/>
                      <a:pt x="70" y="70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67" y="67"/>
                      <a:pt x="68" y="67"/>
                      <a:pt x="69" y="66"/>
                    </a:cubicBezTo>
                    <a:cubicBezTo>
                      <a:pt x="63" y="67"/>
                      <a:pt x="64" y="73"/>
                      <a:pt x="57" y="71"/>
                    </a:cubicBezTo>
                    <a:cubicBezTo>
                      <a:pt x="65" y="77"/>
                      <a:pt x="53" y="83"/>
                      <a:pt x="50" y="85"/>
                    </a:cubicBezTo>
                    <a:cubicBezTo>
                      <a:pt x="51" y="81"/>
                      <a:pt x="49" y="79"/>
                      <a:pt x="53" y="76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49" y="75"/>
                      <a:pt x="47" y="80"/>
                      <a:pt x="44" y="81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3" y="92"/>
                      <a:pt x="36" y="90"/>
                      <a:pt x="38" y="88"/>
                    </a:cubicBezTo>
                    <a:cubicBezTo>
                      <a:pt x="39" y="82"/>
                      <a:pt x="44" y="86"/>
                      <a:pt x="47" y="85"/>
                    </a:cubicBezTo>
                    <a:cubicBezTo>
                      <a:pt x="49" y="95"/>
                      <a:pt x="35" y="92"/>
                      <a:pt x="37" y="100"/>
                    </a:cubicBezTo>
                    <a:cubicBezTo>
                      <a:pt x="43" y="98"/>
                      <a:pt x="46" y="86"/>
                      <a:pt x="55" y="89"/>
                    </a:cubicBezTo>
                    <a:cubicBezTo>
                      <a:pt x="53" y="83"/>
                      <a:pt x="63" y="81"/>
                      <a:pt x="65" y="78"/>
                    </a:cubicBezTo>
                    <a:cubicBezTo>
                      <a:pt x="67" y="69"/>
                      <a:pt x="78" y="70"/>
                      <a:pt x="82" y="65"/>
                    </a:cubicBezTo>
                    <a:cubicBezTo>
                      <a:pt x="85" y="65"/>
                      <a:pt x="89" y="61"/>
                      <a:pt x="91" y="65"/>
                    </a:cubicBezTo>
                    <a:cubicBezTo>
                      <a:pt x="89" y="66"/>
                      <a:pt x="85" y="69"/>
                      <a:pt x="82" y="68"/>
                    </a:cubicBezTo>
                    <a:cubicBezTo>
                      <a:pt x="81" y="71"/>
                      <a:pt x="85" y="68"/>
                      <a:pt x="86" y="70"/>
                    </a:cubicBezTo>
                    <a:cubicBezTo>
                      <a:pt x="75" y="82"/>
                      <a:pt x="63" y="95"/>
                      <a:pt x="51" y="104"/>
                    </a:cubicBezTo>
                    <a:cubicBezTo>
                      <a:pt x="50" y="108"/>
                      <a:pt x="51" y="115"/>
                      <a:pt x="45" y="114"/>
                    </a:cubicBezTo>
                    <a:cubicBezTo>
                      <a:pt x="47" y="116"/>
                      <a:pt x="47" y="117"/>
                      <a:pt x="44" y="119"/>
                    </a:cubicBezTo>
                    <a:cubicBezTo>
                      <a:pt x="41" y="122"/>
                      <a:pt x="34" y="124"/>
                      <a:pt x="35" y="128"/>
                    </a:cubicBezTo>
                    <a:cubicBezTo>
                      <a:pt x="39" y="129"/>
                      <a:pt x="37" y="125"/>
                      <a:pt x="40" y="123"/>
                    </a:cubicBezTo>
                    <a:cubicBezTo>
                      <a:pt x="42" y="129"/>
                      <a:pt x="40" y="136"/>
                      <a:pt x="38" y="142"/>
                    </a:cubicBezTo>
                    <a:cubicBezTo>
                      <a:pt x="34" y="141"/>
                      <a:pt x="37" y="150"/>
                      <a:pt x="32" y="147"/>
                    </a:cubicBezTo>
                    <a:cubicBezTo>
                      <a:pt x="34" y="150"/>
                      <a:pt x="34" y="154"/>
                      <a:pt x="31" y="156"/>
                    </a:cubicBezTo>
                    <a:cubicBezTo>
                      <a:pt x="28" y="155"/>
                      <a:pt x="31" y="152"/>
                      <a:pt x="30" y="152"/>
                    </a:cubicBezTo>
                    <a:cubicBezTo>
                      <a:pt x="22" y="160"/>
                      <a:pt x="35" y="165"/>
                      <a:pt x="34" y="171"/>
                    </a:cubicBezTo>
                    <a:cubicBezTo>
                      <a:pt x="33" y="183"/>
                      <a:pt x="25" y="193"/>
                      <a:pt x="18" y="205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1" y="206"/>
                      <a:pt x="11" y="206"/>
                      <a:pt x="11" y="206"/>
                    </a:cubicBezTo>
                    <a:cubicBezTo>
                      <a:pt x="10" y="216"/>
                      <a:pt x="4" y="226"/>
                      <a:pt x="2" y="235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0" y="239"/>
                      <a:pt x="1" y="241"/>
                      <a:pt x="3" y="244"/>
                    </a:cubicBezTo>
                    <a:cubicBezTo>
                      <a:pt x="5" y="234"/>
                      <a:pt x="8" y="222"/>
                      <a:pt x="15" y="214"/>
                    </a:cubicBezTo>
                    <a:cubicBezTo>
                      <a:pt x="16" y="216"/>
                      <a:pt x="14" y="219"/>
                      <a:pt x="17" y="221"/>
                    </a:cubicBezTo>
                    <a:cubicBezTo>
                      <a:pt x="27" y="226"/>
                      <a:pt x="23" y="212"/>
                      <a:pt x="28" y="207"/>
                    </a:cubicBezTo>
                    <a:cubicBezTo>
                      <a:pt x="28" y="216"/>
                      <a:pt x="25" y="226"/>
                      <a:pt x="22" y="233"/>
                    </a:cubicBezTo>
                    <a:cubicBezTo>
                      <a:pt x="25" y="249"/>
                      <a:pt x="9" y="261"/>
                      <a:pt x="16" y="278"/>
                    </a:cubicBezTo>
                    <a:cubicBezTo>
                      <a:pt x="13" y="283"/>
                      <a:pt x="14" y="294"/>
                      <a:pt x="9" y="297"/>
                    </a:cubicBezTo>
                    <a:cubicBezTo>
                      <a:pt x="11" y="297"/>
                      <a:pt x="11" y="297"/>
                      <a:pt x="11" y="297"/>
                    </a:cubicBezTo>
                    <a:cubicBezTo>
                      <a:pt x="10" y="296"/>
                      <a:pt x="11" y="296"/>
                      <a:pt x="11" y="295"/>
                    </a:cubicBezTo>
                    <a:cubicBezTo>
                      <a:pt x="16" y="297"/>
                      <a:pt x="11" y="300"/>
                      <a:pt x="12" y="302"/>
                    </a:cubicBezTo>
                    <a:cubicBezTo>
                      <a:pt x="16" y="310"/>
                      <a:pt x="15" y="318"/>
                      <a:pt x="17" y="325"/>
                    </a:cubicBezTo>
                    <a:cubicBezTo>
                      <a:pt x="13" y="333"/>
                      <a:pt x="23" y="343"/>
                      <a:pt x="21" y="352"/>
                    </a:cubicBezTo>
                    <a:cubicBezTo>
                      <a:pt x="23" y="372"/>
                      <a:pt x="34" y="386"/>
                      <a:pt x="42" y="403"/>
                    </a:cubicBezTo>
                    <a:cubicBezTo>
                      <a:pt x="48" y="409"/>
                      <a:pt x="53" y="419"/>
                      <a:pt x="59" y="424"/>
                    </a:cubicBezTo>
                    <a:cubicBezTo>
                      <a:pt x="64" y="436"/>
                      <a:pt x="74" y="442"/>
                      <a:pt x="82" y="452"/>
                    </a:cubicBezTo>
                    <a:cubicBezTo>
                      <a:pt x="86" y="451"/>
                      <a:pt x="90" y="455"/>
                      <a:pt x="88" y="458"/>
                    </a:cubicBezTo>
                    <a:cubicBezTo>
                      <a:pt x="94" y="457"/>
                      <a:pt x="93" y="464"/>
                      <a:pt x="97" y="465"/>
                    </a:cubicBezTo>
                    <a:cubicBezTo>
                      <a:pt x="98" y="464"/>
                      <a:pt x="98" y="464"/>
                      <a:pt x="98" y="464"/>
                    </a:cubicBezTo>
                    <a:cubicBezTo>
                      <a:pt x="102" y="469"/>
                      <a:pt x="104" y="474"/>
                      <a:pt x="109" y="477"/>
                    </a:cubicBezTo>
                    <a:cubicBezTo>
                      <a:pt x="105" y="480"/>
                      <a:pt x="105" y="480"/>
                      <a:pt x="105" y="480"/>
                    </a:cubicBezTo>
                    <a:cubicBezTo>
                      <a:pt x="101" y="500"/>
                      <a:pt x="126" y="499"/>
                      <a:pt x="139" y="508"/>
                    </a:cubicBezTo>
                    <a:cubicBezTo>
                      <a:pt x="139" y="505"/>
                      <a:pt x="139" y="505"/>
                      <a:pt x="139" y="505"/>
                    </a:cubicBezTo>
                    <a:cubicBezTo>
                      <a:pt x="142" y="506"/>
                      <a:pt x="141" y="510"/>
                      <a:pt x="144" y="510"/>
                    </a:cubicBezTo>
                    <a:cubicBezTo>
                      <a:pt x="155" y="517"/>
                      <a:pt x="169" y="522"/>
                      <a:pt x="182" y="523"/>
                    </a:cubicBezTo>
                    <a:cubicBezTo>
                      <a:pt x="188" y="528"/>
                      <a:pt x="195" y="524"/>
                      <a:pt x="202" y="527"/>
                    </a:cubicBezTo>
                    <a:cubicBezTo>
                      <a:pt x="199" y="529"/>
                      <a:pt x="199" y="529"/>
                      <a:pt x="199" y="529"/>
                    </a:cubicBezTo>
                    <a:cubicBezTo>
                      <a:pt x="204" y="531"/>
                      <a:pt x="204" y="531"/>
                      <a:pt x="204" y="531"/>
                    </a:cubicBezTo>
                    <a:cubicBezTo>
                      <a:pt x="205" y="527"/>
                      <a:pt x="205" y="527"/>
                      <a:pt x="205" y="527"/>
                    </a:cubicBezTo>
                    <a:cubicBezTo>
                      <a:pt x="218" y="531"/>
                      <a:pt x="230" y="527"/>
                      <a:pt x="245" y="528"/>
                    </a:cubicBezTo>
                    <a:cubicBezTo>
                      <a:pt x="245" y="531"/>
                      <a:pt x="249" y="531"/>
                      <a:pt x="250" y="531"/>
                    </a:cubicBezTo>
                    <a:cubicBezTo>
                      <a:pt x="250" y="530"/>
                      <a:pt x="250" y="530"/>
                      <a:pt x="250" y="530"/>
                    </a:cubicBezTo>
                    <a:cubicBezTo>
                      <a:pt x="249" y="530"/>
                      <a:pt x="248" y="530"/>
                      <a:pt x="247" y="529"/>
                    </a:cubicBezTo>
                    <a:cubicBezTo>
                      <a:pt x="249" y="528"/>
                      <a:pt x="253" y="527"/>
                      <a:pt x="256" y="526"/>
                    </a:cubicBezTo>
                    <a:cubicBezTo>
                      <a:pt x="261" y="529"/>
                      <a:pt x="254" y="532"/>
                      <a:pt x="257" y="535"/>
                    </a:cubicBezTo>
                    <a:cubicBezTo>
                      <a:pt x="256" y="530"/>
                      <a:pt x="262" y="530"/>
                      <a:pt x="265" y="528"/>
                    </a:cubicBezTo>
                    <a:cubicBezTo>
                      <a:pt x="266" y="527"/>
                      <a:pt x="264" y="525"/>
                      <a:pt x="267" y="526"/>
                    </a:cubicBezTo>
                    <a:cubicBezTo>
                      <a:pt x="268" y="526"/>
                      <a:pt x="268" y="527"/>
                      <a:pt x="268" y="527"/>
                    </a:cubicBezTo>
                    <a:cubicBezTo>
                      <a:pt x="276" y="528"/>
                      <a:pt x="276" y="528"/>
                      <a:pt x="276" y="528"/>
                    </a:cubicBezTo>
                    <a:cubicBezTo>
                      <a:pt x="276" y="530"/>
                      <a:pt x="276" y="530"/>
                      <a:pt x="276" y="530"/>
                    </a:cubicBezTo>
                    <a:cubicBezTo>
                      <a:pt x="276" y="528"/>
                      <a:pt x="278" y="527"/>
                      <a:pt x="280" y="527"/>
                    </a:cubicBezTo>
                    <a:cubicBezTo>
                      <a:pt x="283" y="528"/>
                      <a:pt x="287" y="530"/>
                      <a:pt x="288" y="526"/>
                    </a:cubicBezTo>
                    <a:cubicBezTo>
                      <a:pt x="304" y="527"/>
                      <a:pt x="316" y="514"/>
                      <a:pt x="331" y="511"/>
                    </a:cubicBezTo>
                    <a:cubicBezTo>
                      <a:pt x="335" y="509"/>
                      <a:pt x="338" y="513"/>
                      <a:pt x="341" y="509"/>
                    </a:cubicBezTo>
                    <a:cubicBezTo>
                      <a:pt x="341" y="511"/>
                      <a:pt x="344" y="514"/>
                      <a:pt x="341" y="515"/>
                    </a:cubicBezTo>
                    <a:cubicBezTo>
                      <a:pt x="345" y="520"/>
                      <a:pt x="348" y="510"/>
                      <a:pt x="351" y="515"/>
                    </a:cubicBezTo>
                    <a:cubicBezTo>
                      <a:pt x="351" y="520"/>
                      <a:pt x="345" y="519"/>
                      <a:pt x="342" y="521"/>
                    </a:cubicBezTo>
                    <a:cubicBezTo>
                      <a:pt x="342" y="523"/>
                      <a:pt x="343" y="524"/>
                      <a:pt x="344" y="525"/>
                    </a:cubicBezTo>
                    <a:cubicBezTo>
                      <a:pt x="345" y="524"/>
                      <a:pt x="345" y="524"/>
                      <a:pt x="345" y="524"/>
                    </a:cubicBezTo>
                    <a:cubicBezTo>
                      <a:pt x="347" y="523"/>
                      <a:pt x="350" y="525"/>
                      <a:pt x="350" y="527"/>
                    </a:cubicBezTo>
                    <a:cubicBezTo>
                      <a:pt x="348" y="530"/>
                      <a:pt x="344" y="531"/>
                      <a:pt x="341" y="531"/>
                    </a:cubicBezTo>
                    <a:cubicBezTo>
                      <a:pt x="339" y="533"/>
                      <a:pt x="332" y="536"/>
                      <a:pt x="333" y="540"/>
                    </a:cubicBezTo>
                    <a:cubicBezTo>
                      <a:pt x="328" y="538"/>
                      <a:pt x="328" y="545"/>
                      <a:pt x="324" y="543"/>
                    </a:cubicBezTo>
                    <a:cubicBezTo>
                      <a:pt x="322" y="548"/>
                      <a:pt x="318" y="547"/>
                      <a:pt x="314" y="546"/>
                    </a:cubicBezTo>
                    <a:cubicBezTo>
                      <a:pt x="309" y="546"/>
                      <a:pt x="309" y="549"/>
                      <a:pt x="307" y="552"/>
                    </a:cubicBezTo>
                    <a:cubicBezTo>
                      <a:pt x="300" y="548"/>
                      <a:pt x="296" y="555"/>
                      <a:pt x="290" y="555"/>
                    </a:cubicBezTo>
                    <a:cubicBezTo>
                      <a:pt x="287" y="555"/>
                      <a:pt x="283" y="556"/>
                      <a:pt x="283" y="552"/>
                    </a:cubicBezTo>
                    <a:cubicBezTo>
                      <a:pt x="280" y="553"/>
                      <a:pt x="279" y="563"/>
                      <a:pt x="275" y="558"/>
                    </a:cubicBezTo>
                    <a:cubicBezTo>
                      <a:pt x="273" y="565"/>
                      <a:pt x="270" y="555"/>
                      <a:pt x="266" y="558"/>
                    </a:cubicBezTo>
                    <a:cubicBezTo>
                      <a:pt x="266" y="560"/>
                      <a:pt x="266" y="560"/>
                      <a:pt x="266" y="560"/>
                    </a:cubicBezTo>
                    <a:cubicBezTo>
                      <a:pt x="260" y="559"/>
                      <a:pt x="256" y="564"/>
                      <a:pt x="250" y="565"/>
                    </a:cubicBezTo>
                    <a:cubicBezTo>
                      <a:pt x="251" y="561"/>
                      <a:pt x="248" y="560"/>
                      <a:pt x="245" y="560"/>
                    </a:cubicBezTo>
                    <a:cubicBezTo>
                      <a:pt x="248" y="560"/>
                      <a:pt x="249" y="565"/>
                      <a:pt x="247" y="567"/>
                    </a:cubicBezTo>
                    <a:cubicBezTo>
                      <a:pt x="241" y="570"/>
                      <a:pt x="244" y="562"/>
                      <a:pt x="239" y="563"/>
                    </a:cubicBezTo>
                    <a:cubicBezTo>
                      <a:pt x="234" y="564"/>
                      <a:pt x="238" y="567"/>
                      <a:pt x="234" y="568"/>
                    </a:cubicBezTo>
                    <a:cubicBezTo>
                      <a:pt x="230" y="569"/>
                      <a:pt x="224" y="573"/>
                      <a:pt x="221" y="568"/>
                    </a:cubicBezTo>
                    <a:cubicBezTo>
                      <a:pt x="219" y="567"/>
                      <a:pt x="216" y="567"/>
                      <a:pt x="216" y="570"/>
                    </a:cubicBezTo>
                    <a:cubicBezTo>
                      <a:pt x="187" y="569"/>
                      <a:pt x="157" y="560"/>
                      <a:pt x="129" y="551"/>
                    </a:cubicBezTo>
                    <a:cubicBezTo>
                      <a:pt x="124" y="549"/>
                      <a:pt x="118" y="544"/>
                      <a:pt x="113" y="547"/>
                    </a:cubicBezTo>
                    <a:cubicBezTo>
                      <a:pt x="112" y="545"/>
                      <a:pt x="112" y="545"/>
                      <a:pt x="112" y="545"/>
                    </a:cubicBezTo>
                    <a:cubicBezTo>
                      <a:pt x="104" y="538"/>
                      <a:pt x="90" y="534"/>
                      <a:pt x="82" y="526"/>
                    </a:cubicBezTo>
                    <a:cubicBezTo>
                      <a:pt x="72" y="526"/>
                      <a:pt x="77" y="517"/>
                      <a:pt x="67" y="518"/>
                    </a:cubicBezTo>
                    <a:cubicBezTo>
                      <a:pt x="67" y="510"/>
                      <a:pt x="55" y="509"/>
                      <a:pt x="51" y="501"/>
                    </a:cubicBezTo>
                    <a:cubicBezTo>
                      <a:pt x="55" y="496"/>
                      <a:pt x="60" y="509"/>
                      <a:pt x="62" y="499"/>
                    </a:cubicBezTo>
                    <a:cubicBezTo>
                      <a:pt x="60" y="493"/>
                      <a:pt x="55" y="501"/>
                      <a:pt x="53" y="495"/>
                    </a:cubicBezTo>
                    <a:cubicBezTo>
                      <a:pt x="52" y="493"/>
                      <a:pt x="50" y="490"/>
                      <a:pt x="51" y="488"/>
                    </a:cubicBezTo>
                    <a:cubicBezTo>
                      <a:pt x="51" y="486"/>
                      <a:pt x="49" y="490"/>
                      <a:pt x="49" y="486"/>
                    </a:cubicBezTo>
                    <a:cubicBezTo>
                      <a:pt x="46" y="489"/>
                      <a:pt x="42" y="488"/>
                      <a:pt x="41" y="484"/>
                    </a:cubicBezTo>
                    <a:cubicBezTo>
                      <a:pt x="32" y="482"/>
                      <a:pt x="32" y="464"/>
                      <a:pt x="20" y="469"/>
                    </a:cubicBezTo>
                    <a:cubicBezTo>
                      <a:pt x="18" y="470"/>
                      <a:pt x="16" y="472"/>
                      <a:pt x="16" y="474"/>
                    </a:cubicBezTo>
                    <a:cubicBezTo>
                      <a:pt x="17" y="479"/>
                      <a:pt x="17" y="472"/>
                      <a:pt x="19" y="473"/>
                    </a:cubicBezTo>
                    <a:cubicBezTo>
                      <a:pt x="20" y="478"/>
                      <a:pt x="23" y="482"/>
                      <a:pt x="28" y="479"/>
                    </a:cubicBezTo>
                    <a:cubicBezTo>
                      <a:pt x="28" y="486"/>
                      <a:pt x="28" y="486"/>
                      <a:pt x="28" y="486"/>
                    </a:cubicBezTo>
                    <a:cubicBezTo>
                      <a:pt x="28" y="487"/>
                      <a:pt x="27" y="487"/>
                      <a:pt x="27" y="486"/>
                    </a:cubicBezTo>
                    <a:cubicBezTo>
                      <a:pt x="29" y="488"/>
                      <a:pt x="29" y="488"/>
                      <a:pt x="29" y="488"/>
                    </a:cubicBezTo>
                    <a:cubicBezTo>
                      <a:pt x="30" y="487"/>
                      <a:pt x="30" y="487"/>
                      <a:pt x="30" y="487"/>
                    </a:cubicBezTo>
                    <a:cubicBezTo>
                      <a:pt x="32" y="489"/>
                      <a:pt x="32" y="489"/>
                      <a:pt x="32" y="489"/>
                    </a:cubicBezTo>
                    <a:cubicBezTo>
                      <a:pt x="31" y="490"/>
                      <a:pt x="31" y="490"/>
                      <a:pt x="31" y="490"/>
                    </a:cubicBezTo>
                    <a:cubicBezTo>
                      <a:pt x="34" y="502"/>
                      <a:pt x="44" y="495"/>
                      <a:pt x="50" y="503"/>
                    </a:cubicBezTo>
                    <a:cubicBezTo>
                      <a:pt x="49" y="504"/>
                      <a:pt x="49" y="504"/>
                      <a:pt x="49" y="504"/>
                    </a:cubicBezTo>
                    <a:cubicBezTo>
                      <a:pt x="48" y="504"/>
                      <a:pt x="47" y="505"/>
                      <a:pt x="46" y="503"/>
                    </a:cubicBezTo>
                    <a:cubicBezTo>
                      <a:pt x="46" y="510"/>
                      <a:pt x="56" y="508"/>
                      <a:pt x="58" y="513"/>
                    </a:cubicBezTo>
                    <a:cubicBezTo>
                      <a:pt x="57" y="515"/>
                      <a:pt x="57" y="515"/>
                      <a:pt x="57" y="515"/>
                    </a:cubicBezTo>
                    <a:cubicBezTo>
                      <a:pt x="58" y="521"/>
                      <a:pt x="65" y="519"/>
                      <a:pt x="66" y="517"/>
                    </a:cubicBezTo>
                    <a:cubicBezTo>
                      <a:pt x="68" y="522"/>
                      <a:pt x="71" y="524"/>
                      <a:pt x="76" y="526"/>
                    </a:cubicBezTo>
                    <a:cubicBezTo>
                      <a:pt x="79" y="539"/>
                      <a:pt x="94" y="538"/>
                      <a:pt x="102" y="549"/>
                    </a:cubicBezTo>
                    <a:cubicBezTo>
                      <a:pt x="107" y="558"/>
                      <a:pt x="98" y="546"/>
                      <a:pt x="97" y="554"/>
                    </a:cubicBezTo>
                    <a:cubicBezTo>
                      <a:pt x="92" y="551"/>
                      <a:pt x="92" y="551"/>
                      <a:pt x="92" y="551"/>
                    </a:cubicBezTo>
                    <a:cubicBezTo>
                      <a:pt x="91" y="553"/>
                      <a:pt x="91" y="553"/>
                      <a:pt x="91" y="553"/>
                    </a:cubicBezTo>
                    <a:cubicBezTo>
                      <a:pt x="88" y="553"/>
                      <a:pt x="89" y="550"/>
                      <a:pt x="88" y="549"/>
                    </a:cubicBezTo>
                    <a:cubicBezTo>
                      <a:pt x="83" y="551"/>
                      <a:pt x="78" y="539"/>
                      <a:pt x="73" y="543"/>
                    </a:cubicBezTo>
                    <a:cubicBezTo>
                      <a:pt x="77" y="549"/>
                      <a:pt x="86" y="555"/>
                      <a:pt x="94" y="557"/>
                    </a:cubicBezTo>
                    <a:cubicBezTo>
                      <a:pt x="95" y="556"/>
                      <a:pt x="95" y="556"/>
                      <a:pt x="95" y="556"/>
                    </a:cubicBezTo>
                    <a:cubicBezTo>
                      <a:pt x="97" y="560"/>
                      <a:pt x="97" y="560"/>
                      <a:pt x="97" y="560"/>
                    </a:cubicBezTo>
                    <a:cubicBezTo>
                      <a:pt x="100" y="555"/>
                      <a:pt x="100" y="555"/>
                      <a:pt x="100" y="555"/>
                    </a:cubicBezTo>
                    <a:cubicBezTo>
                      <a:pt x="104" y="556"/>
                      <a:pt x="99" y="559"/>
                      <a:pt x="102" y="560"/>
                    </a:cubicBezTo>
                    <a:cubicBezTo>
                      <a:pt x="107" y="564"/>
                      <a:pt x="114" y="567"/>
                      <a:pt x="118" y="567"/>
                    </a:cubicBezTo>
                    <a:cubicBezTo>
                      <a:pt x="123" y="570"/>
                      <a:pt x="128" y="572"/>
                      <a:pt x="133" y="575"/>
                    </a:cubicBezTo>
                    <a:cubicBezTo>
                      <a:pt x="139" y="573"/>
                      <a:pt x="145" y="579"/>
                      <a:pt x="150" y="575"/>
                    </a:cubicBezTo>
                    <a:cubicBezTo>
                      <a:pt x="151" y="583"/>
                      <a:pt x="160" y="578"/>
                      <a:pt x="164" y="582"/>
                    </a:cubicBezTo>
                    <a:cubicBezTo>
                      <a:pt x="172" y="579"/>
                      <a:pt x="177" y="585"/>
                      <a:pt x="185" y="584"/>
                    </a:cubicBezTo>
                    <a:cubicBezTo>
                      <a:pt x="184" y="585"/>
                      <a:pt x="184" y="585"/>
                      <a:pt x="184" y="585"/>
                    </a:cubicBezTo>
                    <a:cubicBezTo>
                      <a:pt x="211" y="586"/>
                      <a:pt x="242" y="589"/>
                      <a:pt x="272" y="586"/>
                    </a:cubicBezTo>
                    <a:cubicBezTo>
                      <a:pt x="274" y="584"/>
                      <a:pt x="274" y="584"/>
                      <a:pt x="274" y="584"/>
                    </a:cubicBezTo>
                    <a:cubicBezTo>
                      <a:pt x="281" y="588"/>
                      <a:pt x="283" y="580"/>
                      <a:pt x="288" y="578"/>
                    </a:cubicBezTo>
                    <a:cubicBezTo>
                      <a:pt x="287" y="577"/>
                      <a:pt x="287" y="577"/>
                      <a:pt x="287" y="577"/>
                    </a:cubicBezTo>
                    <a:cubicBezTo>
                      <a:pt x="293" y="572"/>
                      <a:pt x="299" y="572"/>
                      <a:pt x="305" y="572"/>
                    </a:cubicBezTo>
                    <a:cubicBezTo>
                      <a:pt x="306" y="569"/>
                      <a:pt x="310" y="570"/>
                      <a:pt x="311" y="567"/>
                    </a:cubicBezTo>
                    <a:cubicBezTo>
                      <a:pt x="316" y="568"/>
                      <a:pt x="321" y="562"/>
                      <a:pt x="325" y="566"/>
                    </a:cubicBezTo>
                    <a:cubicBezTo>
                      <a:pt x="318" y="571"/>
                      <a:pt x="318" y="571"/>
                      <a:pt x="318" y="571"/>
                    </a:cubicBezTo>
                    <a:cubicBezTo>
                      <a:pt x="328" y="567"/>
                      <a:pt x="328" y="567"/>
                      <a:pt x="328" y="567"/>
                    </a:cubicBezTo>
                    <a:cubicBezTo>
                      <a:pt x="327" y="565"/>
                      <a:pt x="327" y="565"/>
                      <a:pt x="327" y="565"/>
                    </a:cubicBezTo>
                    <a:cubicBezTo>
                      <a:pt x="331" y="565"/>
                      <a:pt x="333" y="557"/>
                      <a:pt x="338" y="561"/>
                    </a:cubicBezTo>
                    <a:cubicBezTo>
                      <a:pt x="338" y="563"/>
                      <a:pt x="336" y="564"/>
                      <a:pt x="335" y="565"/>
                    </a:cubicBezTo>
                    <a:cubicBezTo>
                      <a:pt x="337" y="567"/>
                      <a:pt x="337" y="567"/>
                      <a:pt x="337" y="567"/>
                    </a:cubicBezTo>
                    <a:cubicBezTo>
                      <a:pt x="346" y="564"/>
                      <a:pt x="349" y="560"/>
                      <a:pt x="358" y="557"/>
                    </a:cubicBezTo>
                    <a:cubicBezTo>
                      <a:pt x="358" y="556"/>
                      <a:pt x="358" y="555"/>
                      <a:pt x="357" y="554"/>
                    </a:cubicBezTo>
                    <a:cubicBezTo>
                      <a:pt x="360" y="553"/>
                      <a:pt x="361" y="555"/>
                      <a:pt x="364" y="554"/>
                    </a:cubicBezTo>
                    <a:cubicBezTo>
                      <a:pt x="369" y="548"/>
                      <a:pt x="377" y="546"/>
                      <a:pt x="383" y="543"/>
                    </a:cubicBezTo>
                    <a:cubicBezTo>
                      <a:pt x="387" y="540"/>
                      <a:pt x="388" y="532"/>
                      <a:pt x="393" y="535"/>
                    </a:cubicBezTo>
                    <a:cubicBezTo>
                      <a:pt x="419" y="517"/>
                      <a:pt x="441" y="496"/>
                      <a:pt x="463" y="475"/>
                    </a:cubicBezTo>
                    <a:cubicBezTo>
                      <a:pt x="469" y="465"/>
                      <a:pt x="476" y="458"/>
                      <a:pt x="484" y="451"/>
                    </a:cubicBezTo>
                    <a:cubicBezTo>
                      <a:pt x="479" y="440"/>
                      <a:pt x="494" y="441"/>
                      <a:pt x="493" y="430"/>
                    </a:cubicBezTo>
                    <a:cubicBezTo>
                      <a:pt x="494" y="430"/>
                      <a:pt x="495" y="431"/>
                      <a:pt x="497" y="431"/>
                    </a:cubicBezTo>
                    <a:cubicBezTo>
                      <a:pt x="500" y="420"/>
                      <a:pt x="507" y="413"/>
                      <a:pt x="510" y="401"/>
                    </a:cubicBezTo>
                    <a:cubicBezTo>
                      <a:pt x="516" y="400"/>
                      <a:pt x="516" y="391"/>
                      <a:pt x="520" y="386"/>
                    </a:cubicBezTo>
                    <a:cubicBezTo>
                      <a:pt x="523" y="380"/>
                      <a:pt x="522" y="371"/>
                      <a:pt x="529" y="367"/>
                    </a:cubicBezTo>
                    <a:close/>
                    <a:moveTo>
                      <a:pt x="34" y="212"/>
                    </a:moveTo>
                    <a:cubicBezTo>
                      <a:pt x="36" y="218"/>
                      <a:pt x="29" y="219"/>
                      <a:pt x="30" y="224"/>
                    </a:cubicBezTo>
                    <a:cubicBezTo>
                      <a:pt x="29" y="222"/>
                      <a:pt x="28" y="219"/>
                      <a:pt x="32" y="217"/>
                    </a:cubicBezTo>
                    <a:cubicBezTo>
                      <a:pt x="31" y="209"/>
                      <a:pt x="37" y="203"/>
                      <a:pt x="38" y="196"/>
                    </a:cubicBezTo>
                    <a:cubicBezTo>
                      <a:pt x="43" y="187"/>
                      <a:pt x="46" y="177"/>
                      <a:pt x="52" y="168"/>
                    </a:cubicBezTo>
                    <a:cubicBezTo>
                      <a:pt x="48" y="183"/>
                      <a:pt x="39" y="198"/>
                      <a:pt x="34" y="212"/>
                    </a:cubicBezTo>
                    <a:close/>
                    <a:moveTo>
                      <a:pt x="109" y="480"/>
                    </a:moveTo>
                    <a:cubicBezTo>
                      <a:pt x="109" y="478"/>
                      <a:pt x="109" y="478"/>
                      <a:pt x="109" y="478"/>
                    </a:cubicBezTo>
                    <a:cubicBezTo>
                      <a:pt x="110" y="483"/>
                      <a:pt x="116" y="479"/>
                      <a:pt x="116" y="484"/>
                    </a:cubicBezTo>
                    <a:cubicBezTo>
                      <a:pt x="113" y="486"/>
                      <a:pt x="111" y="481"/>
                      <a:pt x="109" y="480"/>
                    </a:cubicBezTo>
                    <a:close/>
                    <a:moveTo>
                      <a:pt x="143" y="132"/>
                    </a:move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2" y="128"/>
                      <a:pt x="141" y="134"/>
                      <a:pt x="141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50" y="120"/>
                      <a:pt x="160" y="112"/>
                      <a:pt x="172" y="110"/>
                    </a:cubicBezTo>
                    <a:cubicBezTo>
                      <a:pt x="163" y="117"/>
                      <a:pt x="150" y="125"/>
                      <a:pt x="143" y="132"/>
                    </a:cubicBezTo>
                    <a:close/>
                    <a:moveTo>
                      <a:pt x="442" y="424"/>
                    </a:moveTo>
                    <a:cubicBezTo>
                      <a:pt x="442" y="432"/>
                      <a:pt x="434" y="433"/>
                      <a:pt x="434" y="438"/>
                    </a:cubicBezTo>
                    <a:cubicBezTo>
                      <a:pt x="430" y="442"/>
                      <a:pt x="428" y="446"/>
                      <a:pt x="424" y="448"/>
                    </a:cubicBezTo>
                    <a:cubicBezTo>
                      <a:pt x="422" y="447"/>
                      <a:pt x="422" y="447"/>
                      <a:pt x="422" y="447"/>
                    </a:cubicBezTo>
                    <a:cubicBezTo>
                      <a:pt x="417" y="451"/>
                      <a:pt x="417" y="451"/>
                      <a:pt x="417" y="451"/>
                    </a:cubicBezTo>
                    <a:cubicBezTo>
                      <a:pt x="421" y="444"/>
                      <a:pt x="412" y="443"/>
                      <a:pt x="415" y="436"/>
                    </a:cubicBezTo>
                    <a:cubicBezTo>
                      <a:pt x="421" y="433"/>
                      <a:pt x="427" y="431"/>
                      <a:pt x="430" y="424"/>
                    </a:cubicBezTo>
                    <a:cubicBezTo>
                      <a:pt x="437" y="424"/>
                      <a:pt x="436" y="417"/>
                      <a:pt x="442" y="417"/>
                    </a:cubicBezTo>
                    <a:cubicBezTo>
                      <a:pt x="445" y="414"/>
                      <a:pt x="445" y="414"/>
                      <a:pt x="445" y="414"/>
                    </a:cubicBezTo>
                    <a:cubicBezTo>
                      <a:pt x="441" y="412"/>
                      <a:pt x="441" y="412"/>
                      <a:pt x="441" y="412"/>
                    </a:cubicBezTo>
                    <a:cubicBezTo>
                      <a:pt x="445" y="412"/>
                      <a:pt x="444" y="404"/>
                      <a:pt x="448" y="409"/>
                    </a:cubicBezTo>
                    <a:cubicBezTo>
                      <a:pt x="451" y="404"/>
                      <a:pt x="451" y="404"/>
                      <a:pt x="451" y="404"/>
                    </a:cubicBezTo>
                    <a:cubicBezTo>
                      <a:pt x="453" y="407"/>
                      <a:pt x="453" y="407"/>
                      <a:pt x="453" y="407"/>
                    </a:cubicBezTo>
                    <a:cubicBezTo>
                      <a:pt x="454" y="406"/>
                      <a:pt x="454" y="406"/>
                      <a:pt x="454" y="406"/>
                    </a:cubicBezTo>
                    <a:cubicBezTo>
                      <a:pt x="450" y="411"/>
                      <a:pt x="448" y="420"/>
                      <a:pt x="442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4" name="Freeform 24"/>
              <p:cNvSpPr/>
              <p:nvPr/>
            </p:nvSpPr>
            <p:spPr bwMode="auto">
              <a:xfrm>
                <a:off x="648133" y="2666048"/>
                <a:ext cx="11113" cy="11112"/>
              </a:xfrm>
              <a:custGeom>
                <a:gdLst>
                  <a:gd name="T0" fmla="*/ 3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  <a:gd name="T6" fmla="*/ 3 w 3"/>
                  <a:gd name="T7" fmla="*/ 2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3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5" name="Freeform 25"/>
              <p:cNvSpPr/>
              <p:nvPr/>
            </p:nvSpPr>
            <p:spPr bwMode="auto">
              <a:xfrm>
                <a:off x="-345642" y="2321560"/>
                <a:ext cx="11113" cy="7937"/>
              </a:xfrm>
              <a:custGeom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6" name="Freeform 26"/>
              <p:cNvSpPr/>
              <p:nvPr/>
            </p:nvSpPr>
            <p:spPr bwMode="auto">
              <a:xfrm>
                <a:off x="756083" y="521335"/>
                <a:ext cx="26988" cy="15875"/>
              </a:xfrm>
              <a:custGeom>
                <a:gdLst>
                  <a:gd name="T0" fmla="*/ 7 w 7"/>
                  <a:gd name="T1" fmla="*/ 2 h 4"/>
                  <a:gd name="T2" fmla="*/ 0 w 7"/>
                  <a:gd name="T3" fmla="*/ 0 h 4"/>
                  <a:gd name="T4" fmla="*/ 1 w 7"/>
                  <a:gd name="T5" fmla="*/ 3 h 4"/>
                  <a:gd name="T6" fmla="*/ 7 w 7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3"/>
                      <a:pt x="6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7" name="Freeform 27"/>
              <p:cNvSpPr/>
              <p:nvPr/>
            </p:nvSpPr>
            <p:spPr bwMode="auto">
              <a:xfrm>
                <a:off x="648133" y="526098"/>
                <a:ext cx="33338" cy="22225"/>
              </a:xfrm>
              <a:custGeom>
                <a:gdLst>
                  <a:gd name="T0" fmla="*/ 6 w 9"/>
                  <a:gd name="T1" fmla="*/ 5 h 6"/>
                  <a:gd name="T2" fmla="*/ 9 w 9"/>
                  <a:gd name="T3" fmla="*/ 2 h 6"/>
                  <a:gd name="T4" fmla="*/ 0 w 9"/>
                  <a:gd name="T5" fmla="*/ 2 h 6"/>
                  <a:gd name="T6" fmla="*/ 6 w 9"/>
                  <a:gd name="T7" fmla="*/ 5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6" y="5"/>
                    </a:moveTo>
                    <a:cubicBezTo>
                      <a:pt x="9" y="6"/>
                      <a:pt x="9" y="4"/>
                      <a:pt x="9" y="2"/>
                    </a:cubicBezTo>
                    <a:cubicBezTo>
                      <a:pt x="6" y="2"/>
                      <a:pt x="1" y="0"/>
                      <a:pt x="0" y="2"/>
                    </a:cubicBezTo>
                    <a:cubicBezTo>
                      <a:pt x="2" y="2"/>
                      <a:pt x="6" y="2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8" name="Rectangle 28"/>
              <p:cNvSpPr>
                <a:spLocks noChangeArrowheads="1"/>
              </p:cNvSpPr>
              <p:nvPr/>
            </p:nvSpPr>
            <p:spPr bwMode="auto">
              <a:xfrm>
                <a:off x="797358" y="534035"/>
                <a:ext cx="4763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49" name="Freeform 29"/>
              <p:cNvSpPr/>
              <p:nvPr/>
            </p:nvSpPr>
            <p:spPr bwMode="auto">
              <a:xfrm>
                <a:off x="802120" y="534035"/>
                <a:ext cx="22225" cy="11112"/>
              </a:xfrm>
              <a:custGeom>
                <a:gdLst>
                  <a:gd name="T0" fmla="*/ 0 w 6"/>
                  <a:gd name="T1" fmla="*/ 0 h 3"/>
                  <a:gd name="T2" fmla="*/ 6 w 6"/>
                  <a:gd name="T3" fmla="*/ 2 h 3"/>
                  <a:gd name="T4" fmla="*/ 0 w 6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3"/>
                      <a:pt x="4" y="3"/>
                      <a:pt x="6" y="2"/>
                    </a:cubicBezTo>
                    <a:cubicBezTo>
                      <a:pt x="4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0" name="Freeform 30"/>
              <p:cNvSpPr/>
              <p:nvPr/>
            </p:nvSpPr>
            <p:spPr bwMode="auto">
              <a:xfrm>
                <a:off x="791008" y="529273"/>
                <a:ext cx="6350" cy="7937"/>
              </a:xfrm>
              <a:custGeom>
                <a:gdLst>
                  <a:gd name="T0" fmla="*/ 2 w 2"/>
                  <a:gd name="T1" fmla="*/ 2 h 2"/>
                  <a:gd name="T2" fmla="*/ 2 w 2"/>
                  <a:gd name="T3" fmla="*/ 1 h 2"/>
                  <a:gd name="T4" fmla="*/ 0 w 2"/>
                  <a:gd name="T5" fmla="*/ 0 h 2"/>
                  <a:gd name="T6" fmla="*/ 2 w 2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1" name="Freeform 31"/>
              <p:cNvSpPr/>
              <p:nvPr/>
            </p:nvSpPr>
            <p:spPr bwMode="auto">
              <a:xfrm>
                <a:off x="208395" y="534035"/>
                <a:ext cx="38100" cy="17462"/>
              </a:xfrm>
              <a:custGeom>
                <a:gdLst>
                  <a:gd name="T0" fmla="*/ 10 w 10"/>
                  <a:gd name="T1" fmla="*/ 1 h 5"/>
                  <a:gd name="T2" fmla="*/ 4 w 10"/>
                  <a:gd name="T3" fmla="*/ 1 h 5"/>
                  <a:gd name="T4" fmla="*/ 0 w 10"/>
                  <a:gd name="T5" fmla="*/ 5 h 5"/>
                  <a:gd name="T6" fmla="*/ 10 w 10"/>
                  <a:gd name="T7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10" y="1"/>
                    </a:moveTo>
                    <a:cubicBezTo>
                      <a:pt x="8" y="0"/>
                      <a:pt x="6" y="5"/>
                      <a:pt x="4" y="1"/>
                    </a:cubicBezTo>
                    <a:cubicBezTo>
                      <a:pt x="2" y="0"/>
                      <a:pt x="0" y="4"/>
                      <a:pt x="0" y="5"/>
                    </a:cubicBezTo>
                    <a:cubicBezTo>
                      <a:pt x="4" y="4"/>
                      <a:pt x="8" y="3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2" name="Freeform 32"/>
              <p:cNvSpPr/>
              <p:nvPr/>
            </p:nvSpPr>
            <p:spPr bwMode="auto">
              <a:xfrm>
                <a:off x="697345" y="534035"/>
                <a:ext cx="33338" cy="25400"/>
              </a:xfrm>
              <a:custGeom>
                <a:gdLst>
                  <a:gd name="T0" fmla="*/ 0 w 9"/>
                  <a:gd name="T1" fmla="*/ 3 h 7"/>
                  <a:gd name="T2" fmla="*/ 8 w 9"/>
                  <a:gd name="T3" fmla="*/ 7 h 7"/>
                  <a:gd name="T4" fmla="*/ 9 w 9"/>
                  <a:gd name="T5" fmla="*/ 3 h 7"/>
                  <a:gd name="T6" fmla="*/ 0 w 9"/>
                  <a:gd name="T7" fmla="*/ 3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3"/>
                    </a:moveTo>
                    <a:cubicBezTo>
                      <a:pt x="1" y="6"/>
                      <a:pt x="6" y="5"/>
                      <a:pt x="8" y="7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3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3" name="Freeform 33"/>
              <p:cNvSpPr/>
              <p:nvPr/>
            </p:nvSpPr>
            <p:spPr bwMode="auto">
              <a:xfrm>
                <a:off x="737033" y="545148"/>
                <a:ext cx="49213" cy="30162"/>
              </a:xfrm>
              <a:custGeom>
                <a:gdLst>
                  <a:gd name="T0" fmla="*/ 0 w 13"/>
                  <a:gd name="T1" fmla="*/ 2 h 8"/>
                  <a:gd name="T2" fmla="*/ 13 w 13"/>
                  <a:gd name="T3" fmla="*/ 5 h 8"/>
                  <a:gd name="T4" fmla="*/ 0 w 13"/>
                  <a:gd name="T5" fmla="*/ 0 h 8"/>
                  <a:gd name="T6" fmla="*/ 0 w 13"/>
                  <a:gd name="T7" fmla="*/ 2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0" y="2"/>
                    </a:moveTo>
                    <a:cubicBezTo>
                      <a:pt x="5" y="3"/>
                      <a:pt x="10" y="8"/>
                      <a:pt x="13" y="5"/>
                    </a:cubicBezTo>
                    <a:cubicBezTo>
                      <a:pt x="11" y="0"/>
                      <a:pt x="4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4" name="Freeform 34"/>
              <p:cNvSpPr/>
              <p:nvPr/>
            </p:nvSpPr>
            <p:spPr bwMode="auto">
              <a:xfrm>
                <a:off x="868795" y="548323"/>
                <a:ext cx="7938" cy="11112"/>
              </a:xfrm>
              <a:custGeom>
                <a:gdLst>
                  <a:gd name="T0" fmla="*/ 2 w 2"/>
                  <a:gd name="T1" fmla="*/ 1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5" name="Freeform 35"/>
              <p:cNvSpPr/>
              <p:nvPr/>
            </p:nvSpPr>
            <p:spPr bwMode="auto">
              <a:xfrm>
                <a:off x="891020" y="548323"/>
                <a:ext cx="26988" cy="19050"/>
              </a:xfrm>
              <a:custGeom>
                <a:gdLst>
                  <a:gd name="T0" fmla="*/ 0 w 7"/>
                  <a:gd name="T1" fmla="*/ 0 h 5"/>
                  <a:gd name="T2" fmla="*/ 1 w 7"/>
                  <a:gd name="T3" fmla="*/ 4 h 5"/>
                  <a:gd name="T4" fmla="*/ 3 w 7"/>
                  <a:gd name="T5" fmla="*/ 3 h 5"/>
                  <a:gd name="T6" fmla="*/ 5 w 7"/>
                  <a:gd name="T7" fmla="*/ 5 h 5"/>
                  <a:gd name="T8" fmla="*/ 7 w 7"/>
                  <a:gd name="T9" fmla="*/ 4 h 5"/>
                  <a:gd name="T10" fmla="*/ 0 w 7"/>
                  <a:gd name="T11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6" name="Freeform 36"/>
              <p:cNvSpPr/>
              <p:nvPr/>
            </p:nvSpPr>
            <p:spPr bwMode="auto">
              <a:xfrm>
                <a:off x="802120" y="559435"/>
                <a:ext cx="30163" cy="33337"/>
              </a:xfrm>
              <a:custGeom>
                <a:gdLst>
                  <a:gd name="T0" fmla="*/ 2 w 8"/>
                  <a:gd name="T1" fmla="*/ 1 h 9"/>
                  <a:gd name="T2" fmla="*/ 6 w 8"/>
                  <a:gd name="T3" fmla="*/ 9 h 9"/>
                  <a:gd name="T4" fmla="*/ 2 w 8"/>
                  <a:gd name="T5" fmla="*/ 1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2" y="1"/>
                    </a:moveTo>
                    <a:cubicBezTo>
                      <a:pt x="0" y="4"/>
                      <a:pt x="6" y="8"/>
                      <a:pt x="6" y="9"/>
                    </a:cubicBezTo>
                    <a:cubicBezTo>
                      <a:pt x="4" y="7"/>
                      <a:pt x="8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7" name="Freeform 37"/>
              <p:cNvSpPr/>
              <p:nvPr/>
            </p:nvSpPr>
            <p:spPr bwMode="auto">
              <a:xfrm>
                <a:off x="984683" y="562610"/>
                <a:ext cx="26988" cy="19050"/>
              </a:xfrm>
              <a:custGeom>
                <a:gdLst>
                  <a:gd name="T0" fmla="*/ 7 w 7"/>
                  <a:gd name="T1" fmla="*/ 2 h 5"/>
                  <a:gd name="T2" fmla="*/ 0 w 7"/>
                  <a:gd name="T3" fmla="*/ 0 h 5"/>
                  <a:gd name="T4" fmla="*/ 7 w 7"/>
                  <a:gd name="T5" fmla="*/ 2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cubicBezTo>
                      <a:pt x="5" y="1"/>
                      <a:pt x="2" y="0"/>
                      <a:pt x="0" y="0"/>
                    </a:cubicBezTo>
                    <a:cubicBezTo>
                      <a:pt x="1" y="1"/>
                      <a:pt x="5" y="5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8" name="Freeform 38"/>
              <p:cNvSpPr/>
              <p:nvPr/>
            </p:nvSpPr>
            <p:spPr bwMode="auto">
              <a:xfrm>
                <a:off x="835458" y="567373"/>
                <a:ext cx="3175" cy="11112"/>
              </a:xfrm>
              <a:custGeom>
                <a:gdLst>
                  <a:gd name="T0" fmla="*/ 1 w 1"/>
                  <a:gd name="T1" fmla="*/ 0 h 3"/>
                  <a:gd name="T2" fmla="*/ 0 w 1"/>
                  <a:gd name="T3" fmla="*/ 0 h 3"/>
                  <a:gd name="T4" fmla="*/ 0 w 1"/>
                  <a:gd name="T5" fmla="*/ 3 h 3"/>
                  <a:gd name="T6" fmla="*/ 1 w 1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59" name="Freeform 39"/>
              <p:cNvSpPr/>
              <p:nvPr/>
            </p:nvSpPr>
            <p:spPr bwMode="auto">
              <a:xfrm>
                <a:off x="937058" y="567373"/>
                <a:ext cx="25400" cy="22225"/>
              </a:xfrm>
              <a:custGeom>
                <a:gdLst>
                  <a:gd name="T0" fmla="*/ 7 w 7"/>
                  <a:gd name="T1" fmla="*/ 3 h 6"/>
                  <a:gd name="T2" fmla="*/ 0 w 7"/>
                  <a:gd name="T3" fmla="*/ 0 h 6"/>
                  <a:gd name="T4" fmla="*/ 7 w 7"/>
                  <a:gd name="T5" fmla="*/ 3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5" y="6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0" name="Freeform 40"/>
              <p:cNvSpPr/>
              <p:nvPr/>
            </p:nvSpPr>
            <p:spPr bwMode="auto">
              <a:xfrm>
                <a:off x="860858" y="575310"/>
                <a:ext cx="12700" cy="17462"/>
              </a:xfrm>
              <a:custGeom>
                <a:gdLst>
                  <a:gd name="T0" fmla="*/ 0 w 3"/>
                  <a:gd name="T1" fmla="*/ 1 h 5"/>
                  <a:gd name="T2" fmla="*/ 0 w 3"/>
                  <a:gd name="T3" fmla="*/ 5 h 5"/>
                  <a:gd name="T4" fmla="*/ 2 w 3"/>
                  <a:gd name="T5" fmla="*/ 2 h 5"/>
                  <a:gd name="T6" fmla="*/ 0 w 3"/>
                  <a:gd name="T7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3" y="3"/>
                      <a:pt x="2" y="2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1" name="Freeform 41"/>
              <p:cNvSpPr/>
              <p:nvPr/>
            </p:nvSpPr>
            <p:spPr bwMode="auto">
              <a:xfrm>
                <a:off x="876733" y="586423"/>
                <a:ext cx="14288" cy="14287"/>
              </a:xfrm>
              <a:custGeom>
                <a:gdLst>
                  <a:gd name="T0" fmla="*/ 3 w 4"/>
                  <a:gd name="T1" fmla="*/ 3 h 4"/>
                  <a:gd name="T2" fmla="*/ 4 w 4"/>
                  <a:gd name="T3" fmla="*/ 0 h 4"/>
                  <a:gd name="T4" fmla="*/ 1 w 4"/>
                  <a:gd name="T5" fmla="*/ 0 h 4"/>
                  <a:gd name="T6" fmla="*/ 3 w 4"/>
                  <a:gd name="T7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3" y="2"/>
                      <a:pt x="3" y="1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0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2" name="Freeform 42"/>
              <p:cNvSpPr/>
              <p:nvPr/>
            </p:nvSpPr>
            <p:spPr bwMode="auto">
              <a:xfrm>
                <a:off x="978333" y="586423"/>
                <a:ext cx="71438" cy="52387"/>
              </a:xfrm>
              <a:custGeom>
                <a:gdLst>
                  <a:gd name="T0" fmla="*/ 3 w 19"/>
                  <a:gd name="T1" fmla="*/ 0 h 14"/>
                  <a:gd name="T2" fmla="*/ 8 w 19"/>
                  <a:gd name="T3" fmla="*/ 9 h 14"/>
                  <a:gd name="T4" fmla="*/ 17 w 19"/>
                  <a:gd name="T5" fmla="*/ 14 h 14"/>
                  <a:gd name="T6" fmla="*/ 18 w 19"/>
                  <a:gd name="T7" fmla="*/ 12 h 14"/>
                  <a:gd name="T8" fmla="*/ 9 w 19"/>
                  <a:gd name="T9" fmla="*/ 7 h 14"/>
                  <a:gd name="T10" fmla="*/ 11 w 19"/>
                  <a:gd name="T11" fmla="*/ 3 h 14"/>
                  <a:gd name="T12" fmla="*/ 3 w 19"/>
                  <a:gd name="T13" fmla="*/ 0 h 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">
                    <a:moveTo>
                      <a:pt x="3" y="0"/>
                    </a:moveTo>
                    <a:cubicBezTo>
                      <a:pt x="0" y="7"/>
                      <a:pt x="12" y="2"/>
                      <a:pt x="8" y="9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18" y="12"/>
                    </a:cubicBezTo>
                    <a:cubicBezTo>
                      <a:pt x="15" y="11"/>
                      <a:pt x="12" y="8"/>
                      <a:pt x="9" y="7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3" name="Freeform 43"/>
              <p:cNvSpPr/>
              <p:nvPr/>
            </p:nvSpPr>
            <p:spPr bwMode="auto">
              <a:xfrm>
                <a:off x="32183" y="586423"/>
                <a:ext cx="41275" cy="25400"/>
              </a:xfrm>
              <a:custGeom>
                <a:gdLst>
                  <a:gd name="T0" fmla="*/ 4 w 11"/>
                  <a:gd name="T1" fmla="*/ 5 h 7"/>
                  <a:gd name="T2" fmla="*/ 5 w 11"/>
                  <a:gd name="T3" fmla="*/ 6 h 7"/>
                  <a:gd name="T4" fmla="*/ 9 w 11"/>
                  <a:gd name="T5" fmla="*/ 0 h 7"/>
                  <a:gd name="T6" fmla="*/ 0 w 11"/>
                  <a:gd name="T7" fmla="*/ 6 h 7"/>
                  <a:gd name="T8" fmla="*/ 4 w 11"/>
                  <a:gd name="T9" fmla="*/ 7 h 7"/>
                  <a:gd name="T10" fmla="*/ 4 w 11"/>
                  <a:gd name="T11" fmla="*/ 5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5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11" y="7"/>
                      <a:pt x="6" y="2"/>
                      <a:pt x="9" y="0"/>
                    </a:cubicBezTo>
                    <a:cubicBezTo>
                      <a:pt x="6" y="2"/>
                      <a:pt x="2" y="2"/>
                      <a:pt x="0" y="6"/>
                    </a:cubicBezTo>
                    <a:cubicBezTo>
                      <a:pt x="1" y="7"/>
                      <a:pt x="2" y="7"/>
                      <a:pt x="4" y="7"/>
                    </a:cubicBezTo>
                    <a:cubicBezTo>
                      <a:pt x="4" y="6"/>
                      <a:pt x="3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4" name="Freeform 44"/>
              <p:cNvSpPr/>
              <p:nvPr/>
            </p:nvSpPr>
            <p:spPr bwMode="auto">
              <a:xfrm>
                <a:off x="902133" y="592773"/>
                <a:ext cx="19050" cy="11112"/>
              </a:xfrm>
              <a:custGeom>
                <a:gdLst>
                  <a:gd name="T0" fmla="*/ 5 w 5"/>
                  <a:gd name="T1" fmla="*/ 3 h 3"/>
                  <a:gd name="T2" fmla="*/ 5 w 5"/>
                  <a:gd name="T3" fmla="*/ 2 h 3"/>
                  <a:gd name="T4" fmla="*/ 0 w 5"/>
                  <a:gd name="T5" fmla="*/ 0 h 3"/>
                  <a:gd name="T6" fmla="*/ 5 w 5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1" y="2"/>
                      <a:pt x="3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5" name="Freeform 45"/>
              <p:cNvSpPr/>
              <p:nvPr/>
            </p:nvSpPr>
            <p:spPr bwMode="auto">
              <a:xfrm>
                <a:off x="1033895" y="600710"/>
                <a:ext cx="7938" cy="15875"/>
              </a:xfrm>
              <a:custGeom>
                <a:gdLst>
                  <a:gd name="T0" fmla="*/ 1 w 2"/>
                  <a:gd name="T1" fmla="*/ 2 h 4"/>
                  <a:gd name="T2" fmla="*/ 0 w 2"/>
                  <a:gd name="T3" fmla="*/ 1 h 4"/>
                  <a:gd name="T4" fmla="*/ 1 w 2"/>
                  <a:gd name="T5" fmla="*/ 4 h 4"/>
                  <a:gd name="T6" fmla="*/ 1 w 2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1" y="2"/>
                    </a:moveTo>
                    <a:cubicBezTo>
                      <a:pt x="1" y="1"/>
                      <a:pt x="1" y="0"/>
                      <a:pt x="0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6" name="Freeform 46"/>
              <p:cNvSpPr/>
              <p:nvPr/>
            </p:nvSpPr>
            <p:spPr bwMode="auto">
              <a:xfrm>
                <a:off x="1049770" y="603885"/>
                <a:ext cx="246063" cy="153987"/>
              </a:xfrm>
              <a:custGeom>
                <a:gdLst>
                  <a:gd name="T0" fmla="*/ 2 w 66"/>
                  <a:gd name="T1" fmla="*/ 8 h 41"/>
                  <a:gd name="T2" fmla="*/ 14 w 66"/>
                  <a:gd name="T3" fmla="*/ 18 h 41"/>
                  <a:gd name="T4" fmla="*/ 42 w 66"/>
                  <a:gd name="T5" fmla="*/ 35 h 41"/>
                  <a:gd name="T6" fmla="*/ 42 w 66"/>
                  <a:gd name="T7" fmla="*/ 32 h 41"/>
                  <a:gd name="T8" fmla="*/ 50 w 66"/>
                  <a:gd name="T9" fmla="*/ 31 h 41"/>
                  <a:gd name="T10" fmla="*/ 56 w 66"/>
                  <a:gd name="T11" fmla="*/ 39 h 41"/>
                  <a:gd name="T12" fmla="*/ 66 w 66"/>
                  <a:gd name="T13" fmla="*/ 36 h 41"/>
                  <a:gd name="T14" fmla="*/ 51 w 66"/>
                  <a:gd name="T15" fmla="*/ 26 h 41"/>
                  <a:gd name="T16" fmla="*/ 53 w 66"/>
                  <a:gd name="T17" fmla="*/ 27 h 41"/>
                  <a:gd name="T18" fmla="*/ 51 w 66"/>
                  <a:gd name="T19" fmla="*/ 30 h 41"/>
                  <a:gd name="T20" fmla="*/ 43 w 66"/>
                  <a:gd name="T21" fmla="*/ 22 h 41"/>
                  <a:gd name="T22" fmla="*/ 31 w 66"/>
                  <a:gd name="T23" fmla="*/ 16 h 41"/>
                  <a:gd name="T24" fmla="*/ 22 w 66"/>
                  <a:gd name="T25" fmla="*/ 12 h 41"/>
                  <a:gd name="T26" fmla="*/ 0 w 66"/>
                  <a:gd name="T27" fmla="*/ 4 h 41"/>
                  <a:gd name="T28" fmla="*/ 14 w 66"/>
                  <a:gd name="T29" fmla="*/ 12 h 41"/>
                  <a:gd name="T30" fmla="*/ 2 w 66"/>
                  <a:gd name="T31" fmla="*/ 8 h 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41">
                    <a:moveTo>
                      <a:pt x="2" y="8"/>
                    </a:moveTo>
                    <a:cubicBezTo>
                      <a:pt x="2" y="16"/>
                      <a:pt x="12" y="14"/>
                      <a:pt x="14" y="18"/>
                    </a:cubicBezTo>
                    <a:cubicBezTo>
                      <a:pt x="24" y="26"/>
                      <a:pt x="39" y="21"/>
                      <a:pt x="42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5" y="30"/>
                      <a:pt x="47" y="32"/>
                      <a:pt x="50" y="31"/>
                    </a:cubicBezTo>
                    <a:cubicBezTo>
                      <a:pt x="51" y="37"/>
                      <a:pt x="54" y="34"/>
                      <a:pt x="56" y="39"/>
                    </a:cubicBezTo>
                    <a:cubicBezTo>
                      <a:pt x="61" y="39"/>
                      <a:pt x="65" y="41"/>
                      <a:pt x="66" y="3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49" y="27"/>
                      <a:pt x="47" y="20"/>
                      <a:pt x="43" y="22"/>
                    </a:cubicBezTo>
                    <a:cubicBezTo>
                      <a:pt x="43" y="14"/>
                      <a:pt x="35" y="19"/>
                      <a:pt x="31" y="16"/>
                    </a:cubicBezTo>
                    <a:cubicBezTo>
                      <a:pt x="29" y="15"/>
                      <a:pt x="25" y="13"/>
                      <a:pt x="22" y="12"/>
                    </a:cubicBezTo>
                    <a:cubicBezTo>
                      <a:pt x="15" y="9"/>
                      <a:pt x="8" y="0"/>
                      <a:pt x="0" y="4"/>
                    </a:cubicBezTo>
                    <a:cubicBezTo>
                      <a:pt x="4" y="8"/>
                      <a:pt x="11" y="10"/>
                      <a:pt x="14" y="12"/>
                    </a:cubicBezTo>
                    <a:cubicBezTo>
                      <a:pt x="11" y="14"/>
                      <a:pt x="5" y="10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7" name="Freeform 47"/>
              <p:cNvSpPr/>
              <p:nvPr/>
            </p:nvSpPr>
            <p:spPr bwMode="auto">
              <a:xfrm>
                <a:off x="1232333" y="672148"/>
                <a:ext cx="57150" cy="41275"/>
              </a:xfrm>
              <a:custGeom>
                <a:gdLst>
                  <a:gd name="T0" fmla="*/ 36 w 36"/>
                  <a:gd name="T1" fmla="*/ 26 h 26"/>
                  <a:gd name="T2" fmla="*/ 0 w 36"/>
                  <a:gd name="T3" fmla="*/ 0 h 26"/>
                  <a:gd name="T4" fmla="*/ 33 w 36"/>
                  <a:gd name="T5" fmla="*/ 26 h 26"/>
                  <a:gd name="T6" fmla="*/ 36 w 36"/>
                  <a:gd name="T7" fmla="*/ 26 h 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6">
                    <a:moveTo>
                      <a:pt x="36" y="26"/>
                    </a:moveTo>
                    <a:lnTo>
                      <a:pt x="0" y="0"/>
                    </a:lnTo>
                    <a:lnTo>
                      <a:pt x="33" y="26"/>
                    </a:lnTo>
                    <a:lnTo>
                      <a:pt x="3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8" name="Freeform 48"/>
              <p:cNvSpPr/>
              <p:nvPr/>
            </p:nvSpPr>
            <p:spPr bwMode="auto">
              <a:xfrm>
                <a:off x="1619683" y="702310"/>
                <a:ext cx="6350" cy="11112"/>
              </a:xfrm>
              <a:custGeom>
                <a:gdLst>
                  <a:gd name="T0" fmla="*/ 4 w 4"/>
                  <a:gd name="T1" fmla="*/ 2 h 7"/>
                  <a:gd name="T2" fmla="*/ 0 w 4"/>
                  <a:gd name="T3" fmla="*/ 0 h 7"/>
                  <a:gd name="T4" fmla="*/ 2 w 4"/>
                  <a:gd name="T5" fmla="*/ 7 h 7"/>
                  <a:gd name="T6" fmla="*/ 4 w 4"/>
                  <a:gd name="T7" fmla="*/ 2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69" name="Freeform 49"/>
              <p:cNvSpPr/>
              <p:nvPr/>
            </p:nvSpPr>
            <p:spPr bwMode="auto">
              <a:xfrm>
                <a:off x="1648258" y="1365885"/>
                <a:ext cx="23813" cy="36512"/>
              </a:xfrm>
              <a:custGeom>
                <a:gdLst>
                  <a:gd name="T0" fmla="*/ 1 w 6"/>
                  <a:gd name="T1" fmla="*/ 4 h 10"/>
                  <a:gd name="T2" fmla="*/ 0 w 6"/>
                  <a:gd name="T3" fmla="*/ 8 h 10"/>
                  <a:gd name="T4" fmla="*/ 2 w 6"/>
                  <a:gd name="T5" fmla="*/ 7 h 10"/>
                  <a:gd name="T6" fmla="*/ 6 w 6"/>
                  <a:gd name="T7" fmla="*/ 10 h 10"/>
                  <a:gd name="T8" fmla="*/ 6 w 6"/>
                  <a:gd name="T9" fmla="*/ 0 h 10"/>
                  <a:gd name="T10" fmla="*/ 4 w 6"/>
                  <a:gd name="T11" fmla="*/ 0 h 10"/>
                  <a:gd name="T12" fmla="*/ 1 w 6"/>
                  <a:gd name="T13" fmla="*/ 4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1" y="4"/>
                    </a:moveTo>
                    <a:cubicBezTo>
                      <a:pt x="0" y="5"/>
                      <a:pt x="0" y="6"/>
                      <a:pt x="0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7"/>
                      <a:pt x="6" y="5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2"/>
                      <a:pt x="5" y="6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0" name="Freeform 50"/>
              <p:cNvSpPr/>
              <p:nvPr/>
            </p:nvSpPr>
            <p:spPr bwMode="auto">
              <a:xfrm>
                <a:off x="1295833" y="751523"/>
                <a:ext cx="376238" cy="614362"/>
              </a:xfrm>
              <a:custGeom>
                <a:gdLst>
                  <a:gd name="T0" fmla="*/ 39 w 100"/>
                  <a:gd name="T1" fmla="*/ 43 h 164"/>
                  <a:gd name="T2" fmla="*/ 52 w 100"/>
                  <a:gd name="T3" fmla="*/ 67 h 164"/>
                  <a:gd name="T4" fmla="*/ 61 w 100"/>
                  <a:gd name="T5" fmla="*/ 78 h 164"/>
                  <a:gd name="T6" fmla="*/ 60 w 100"/>
                  <a:gd name="T7" fmla="*/ 80 h 164"/>
                  <a:gd name="T8" fmla="*/ 80 w 100"/>
                  <a:gd name="T9" fmla="*/ 110 h 164"/>
                  <a:gd name="T10" fmla="*/ 83 w 100"/>
                  <a:gd name="T11" fmla="*/ 108 h 164"/>
                  <a:gd name="T12" fmla="*/ 84 w 100"/>
                  <a:gd name="T13" fmla="*/ 114 h 164"/>
                  <a:gd name="T14" fmla="*/ 81 w 100"/>
                  <a:gd name="T15" fmla="*/ 113 h 164"/>
                  <a:gd name="T16" fmla="*/ 81 w 100"/>
                  <a:gd name="T17" fmla="*/ 122 h 164"/>
                  <a:gd name="T18" fmla="*/ 85 w 100"/>
                  <a:gd name="T19" fmla="*/ 123 h 164"/>
                  <a:gd name="T20" fmla="*/ 91 w 100"/>
                  <a:gd name="T21" fmla="*/ 152 h 164"/>
                  <a:gd name="T22" fmla="*/ 98 w 100"/>
                  <a:gd name="T23" fmla="*/ 164 h 164"/>
                  <a:gd name="T24" fmla="*/ 99 w 100"/>
                  <a:gd name="T25" fmla="*/ 155 h 164"/>
                  <a:gd name="T26" fmla="*/ 95 w 100"/>
                  <a:gd name="T27" fmla="*/ 139 h 164"/>
                  <a:gd name="T28" fmla="*/ 75 w 100"/>
                  <a:gd name="T29" fmla="*/ 91 h 164"/>
                  <a:gd name="T30" fmla="*/ 60 w 100"/>
                  <a:gd name="T31" fmla="*/ 61 h 164"/>
                  <a:gd name="T32" fmla="*/ 54 w 100"/>
                  <a:gd name="T33" fmla="*/ 52 h 164"/>
                  <a:gd name="T34" fmla="*/ 35 w 100"/>
                  <a:gd name="T35" fmla="*/ 33 h 164"/>
                  <a:gd name="T36" fmla="*/ 23 w 100"/>
                  <a:gd name="T37" fmla="*/ 18 h 164"/>
                  <a:gd name="T38" fmla="*/ 1 w 100"/>
                  <a:gd name="T39" fmla="*/ 0 h 164"/>
                  <a:gd name="T40" fmla="*/ 1 w 100"/>
                  <a:gd name="T41" fmla="*/ 3 h 164"/>
                  <a:gd name="T42" fmla="*/ 0 w 100"/>
                  <a:gd name="T43" fmla="*/ 3 h 164"/>
                  <a:gd name="T44" fmla="*/ 0 w 100"/>
                  <a:gd name="T45" fmla="*/ 7 h 164"/>
                  <a:gd name="T46" fmla="*/ 39 w 100"/>
                  <a:gd name="T47" fmla="*/ 43 h 16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164">
                    <a:moveTo>
                      <a:pt x="39" y="43"/>
                    </a:moveTo>
                    <a:cubicBezTo>
                      <a:pt x="38" y="55"/>
                      <a:pt x="52" y="55"/>
                      <a:pt x="52" y="67"/>
                    </a:cubicBezTo>
                    <a:cubicBezTo>
                      <a:pt x="58" y="67"/>
                      <a:pt x="54" y="77"/>
                      <a:pt x="61" y="78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9" y="88"/>
                      <a:pt x="73" y="100"/>
                      <a:pt x="80" y="110"/>
                    </a:cubicBezTo>
                    <a:cubicBezTo>
                      <a:pt x="83" y="108"/>
                      <a:pt x="83" y="108"/>
                      <a:pt x="83" y="108"/>
                    </a:cubicBezTo>
                    <a:cubicBezTo>
                      <a:pt x="84" y="110"/>
                      <a:pt x="86" y="113"/>
                      <a:pt x="84" y="114"/>
                    </a:cubicBezTo>
                    <a:cubicBezTo>
                      <a:pt x="82" y="115"/>
                      <a:pt x="82" y="113"/>
                      <a:pt x="81" y="113"/>
                    </a:cubicBezTo>
                    <a:cubicBezTo>
                      <a:pt x="76" y="116"/>
                      <a:pt x="86" y="118"/>
                      <a:pt x="81" y="122"/>
                    </a:cubicBezTo>
                    <a:cubicBezTo>
                      <a:pt x="82" y="122"/>
                      <a:pt x="84" y="121"/>
                      <a:pt x="85" y="123"/>
                    </a:cubicBezTo>
                    <a:cubicBezTo>
                      <a:pt x="81" y="133"/>
                      <a:pt x="90" y="142"/>
                      <a:pt x="91" y="152"/>
                    </a:cubicBezTo>
                    <a:cubicBezTo>
                      <a:pt x="92" y="155"/>
                      <a:pt x="93" y="163"/>
                      <a:pt x="98" y="164"/>
                    </a:cubicBezTo>
                    <a:cubicBezTo>
                      <a:pt x="100" y="162"/>
                      <a:pt x="95" y="158"/>
                      <a:pt x="99" y="155"/>
                    </a:cubicBezTo>
                    <a:cubicBezTo>
                      <a:pt x="93" y="151"/>
                      <a:pt x="97" y="143"/>
                      <a:pt x="95" y="139"/>
                    </a:cubicBezTo>
                    <a:cubicBezTo>
                      <a:pt x="90" y="123"/>
                      <a:pt x="85" y="105"/>
                      <a:pt x="75" y="91"/>
                    </a:cubicBezTo>
                    <a:cubicBezTo>
                      <a:pt x="74" y="80"/>
                      <a:pt x="64" y="72"/>
                      <a:pt x="60" y="61"/>
                    </a:cubicBezTo>
                    <a:cubicBezTo>
                      <a:pt x="57" y="59"/>
                      <a:pt x="53" y="57"/>
                      <a:pt x="54" y="52"/>
                    </a:cubicBezTo>
                    <a:cubicBezTo>
                      <a:pt x="45" y="49"/>
                      <a:pt x="45" y="34"/>
                      <a:pt x="35" y="33"/>
                    </a:cubicBezTo>
                    <a:cubicBezTo>
                      <a:pt x="35" y="27"/>
                      <a:pt x="27" y="21"/>
                      <a:pt x="23" y="18"/>
                    </a:cubicBezTo>
                    <a:cubicBezTo>
                      <a:pt x="17" y="11"/>
                      <a:pt x="10" y="4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5" y="17"/>
                      <a:pt x="26" y="32"/>
                      <a:pt x="39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1" name="Freeform 51"/>
              <p:cNvSpPr/>
              <p:nvPr/>
            </p:nvSpPr>
            <p:spPr bwMode="auto">
              <a:xfrm>
                <a:off x="-502805" y="856298"/>
                <a:ext cx="176213" cy="182562"/>
              </a:xfrm>
              <a:custGeom>
                <a:gdLst>
                  <a:gd name="T0" fmla="*/ 7 w 47"/>
                  <a:gd name="T1" fmla="*/ 49 h 49"/>
                  <a:gd name="T2" fmla="*/ 9 w 47"/>
                  <a:gd name="T3" fmla="*/ 47 h 49"/>
                  <a:gd name="T4" fmla="*/ 26 w 47"/>
                  <a:gd name="T5" fmla="*/ 22 h 49"/>
                  <a:gd name="T6" fmla="*/ 39 w 47"/>
                  <a:gd name="T7" fmla="*/ 11 h 49"/>
                  <a:gd name="T8" fmla="*/ 45 w 47"/>
                  <a:gd name="T9" fmla="*/ 4 h 49"/>
                  <a:gd name="T10" fmla="*/ 45 w 47"/>
                  <a:gd name="T11" fmla="*/ 0 h 49"/>
                  <a:gd name="T12" fmla="*/ 42 w 47"/>
                  <a:gd name="T13" fmla="*/ 3 h 49"/>
                  <a:gd name="T14" fmla="*/ 43 w 47"/>
                  <a:gd name="T15" fmla="*/ 4 h 49"/>
                  <a:gd name="T16" fmla="*/ 42 w 47"/>
                  <a:gd name="T17" fmla="*/ 6 h 49"/>
                  <a:gd name="T18" fmla="*/ 39 w 47"/>
                  <a:gd name="T19" fmla="*/ 1 h 49"/>
                  <a:gd name="T20" fmla="*/ 20 w 47"/>
                  <a:gd name="T21" fmla="*/ 23 h 49"/>
                  <a:gd name="T22" fmla="*/ 4 w 47"/>
                  <a:gd name="T23" fmla="*/ 42 h 49"/>
                  <a:gd name="T24" fmla="*/ 7 w 47"/>
                  <a:gd name="T25" fmla="*/ 49 h 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49">
                    <a:moveTo>
                      <a:pt x="7" y="49"/>
                    </a:moveTo>
                    <a:cubicBezTo>
                      <a:pt x="9" y="47"/>
                      <a:pt x="9" y="47"/>
                      <a:pt x="9" y="47"/>
                    </a:cubicBezTo>
                    <a:cubicBezTo>
                      <a:pt x="14" y="38"/>
                      <a:pt x="20" y="31"/>
                      <a:pt x="26" y="22"/>
                    </a:cubicBezTo>
                    <a:cubicBezTo>
                      <a:pt x="29" y="16"/>
                      <a:pt x="34" y="16"/>
                      <a:pt x="39" y="11"/>
                    </a:cubicBezTo>
                    <a:cubicBezTo>
                      <a:pt x="39" y="8"/>
                      <a:pt x="43" y="7"/>
                      <a:pt x="45" y="4"/>
                    </a:cubicBezTo>
                    <a:cubicBezTo>
                      <a:pt x="40" y="3"/>
                      <a:pt x="47" y="0"/>
                      <a:pt x="45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2" y="6"/>
                      <a:pt x="42" y="6"/>
                    </a:cubicBezTo>
                    <a:cubicBezTo>
                      <a:pt x="40" y="6"/>
                      <a:pt x="38" y="2"/>
                      <a:pt x="39" y="1"/>
                    </a:cubicBezTo>
                    <a:cubicBezTo>
                      <a:pt x="33" y="8"/>
                      <a:pt x="29" y="18"/>
                      <a:pt x="20" y="23"/>
                    </a:cubicBezTo>
                    <a:cubicBezTo>
                      <a:pt x="21" y="35"/>
                      <a:pt x="7" y="33"/>
                      <a:pt x="4" y="42"/>
                    </a:cubicBezTo>
                    <a:cubicBezTo>
                      <a:pt x="0" y="46"/>
                      <a:pt x="6" y="46"/>
                      <a:pt x="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2" name="Freeform 52"/>
              <p:cNvSpPr/>
              <p:nvPr/>
            </p:nvSpPr>
            <p:spPr bwMode="auto">
              <a:xfrm>
                <a:off x="-259917" y="911860"/>
                <a:ext cx="7938" cy="7937"/>
              </a:xfrm>
              <a:custGeom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3" name="Freeform 53"/>
              <p:cNvSpPr/>
              <p:nvPr/>
            </p:nvSpPr>
            <p:spPr bwMode="auto">
              <a:xfrm>
                <a:off x="-353580" y="930910"/>
                <a:ext cx="68263" cy="66675"/>
              </a:xfrm>
              <a:custGeom>
                <a:gdLst>
                  <a:gd name="T0" fmla="*/ 17 w 18"/>
                  <a:gd name="T1" fmla="*/ 0 h 18"/>
                  <a:gd name="T2" fmla="*/ 13 w 18"/>
                  <a:gd name="T3" fmla="*/ 2 h 18"/>
                  <a:gd name="T4" fmla="*/ 1 w 18"/>
                  <a:gd name="T5" fmla="*/ 18 h 18"/>
                  <a:gd name="T6" fmla="*/ 2 w 18"/>
                  <a:gd name="T7" fmla="*/ 18 h 18"/>
                  <a:gd name="T8" fmla="*/ 17 w 18"/>
                  <a:gd name="T9" fmla="*/ 0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7" y="0"/>
                    </a:moveTo>
                    <a:cubicBezTo>
                      <a:pt x="16" y="1"/>
                      <a:pt x="15" y="4"/>
                      <a:pt x="13" y="2"/>
                    </a:cubicBezTo>
                    <a:cubicBezTo>
                      <a:pt x="11" y="9"/>
                      <a:pt x="0" y="12"/>
                      <a:pt x="1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9"/>
                      <a:pt x="18" y="1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4" name="Freeform 54"/>
              <p:cNvSpPr/>
              <p:nvPr/>
            </p:nvSpPr>
            <p:spPr bwMode="auto">
              <a:xfrm>
                <a:off x="-386917" y="983298"/>
                <a:ext cx="14288" cy="14287"/>
              </a:xfrm>
              <a:custGeom>
                <a:gdLst>
                  <a:gd name="T0" fmla="*/ 3 w 4"/>
                  <a:gd name="T1" fmla="*/ 0 h 4"/>
                  <a:gd name="T2" fmla="*/ 0 w 4"/>
                  <a:gd name="T3" fmla="*/ 3 h 4"/>
                  <a:gd name="T4" fmla="*/ 3 w 4"/>
                  <a:gd name="T5" fmla="*/ 4 h 4"/>
                  <a:gd name="T6" fmla="*/ 3 w 4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5" name="Freeform 55"/>
              <p:cNvSpPr/>
              <p:nvPr/>
            </p:nvSpPr>
            <p:spPr bwMode="auto">
              <a:xfrm>
                <a:off x="-375805" y="997585"/>
                <a:ext cx="3175" cy="4762"/>
              </a:xfrm>
              <a:custGeom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6" name="Freeform 56"/>
              <p:cNvSpPr/>
              <p:nvPr/>
            </p:nvSpPr>
            <p:spPr bwMode="auto">
              <a:xfrm>
                <a:off x="-348817" y="997585"/>
                <a:ext cx="28575" cy="34925"/>
              </a:xfrm>
              <a:custGeom>
                <a:gdLst>
                  <a:gd name="T0" fmla="*/ 1 w 8"/>
                  <a:gd name="T1" fmla="*/ 9 h 9"/>
                  <a:gd name="T2" fmla="*/ 8 w 8"/>
                  <a:gd name="T3" fmla="*/ 0 h 9"/>
                  <a:gd name="T4" fmla="*/ 1 w 8"/>
                  <a:gd name="T5" fmla="*/ 9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1" y="9"/>
                    </a:moveTo>
                    <a:cubicBezTo>
                      <a:pt x="5" y="8"/>
                      <a:pt x="6" y="1"/>
                      <a:pt x="8" y="0"/>
                    </a:cubicBezTo>
                    <a:cubicBezTo>
                      <a:pt x="4" y="2"/>
                      <a:pt x="0" y="5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7" name="Freeform 57"/>
              <p:cNvSpPr/>
              <p:nvPr/>
            </p:nvSpPr>
            <p:spPr bwMode="auto">
              <a:xfrm>
                <a:off x="-383742" y="1005523"/>
                <a:ext cx="15875" cy="15875"/>
              </a:xfrm>
              <a:custGeom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2 h 4"/>
                  <a:gd name="T6" fmla="*/ 0 w 4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8" name="Freeform 58"/>
              <p:cNvSpPr/>
              <p:nvPr/>
            </p:nvSpPr>
            <p:spPr bwMode="auto">
              <a:xfrm>
                <a:off x="-386917" y="1024573"/>
                <a:ext cx="3175" cy="7937"/>
              </a:xfrm>
              <a:custGeom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79" name="Freeform 59"/>
              <p:cNvSpPr/>
              <p:nvPr/>
            </p:nvSpPr>
            <p:spPr bwMode="auto">
              <a:xfrm>
                <a:off x="-405967" y="1032510"/>
                <a:ext cx="19050" cy="30162"/>
              </a:xfrm>
              <a:custGeom>
                <a:gdLst>
                  <a:gd name="T0" fmla="*/ 5 w 5"/>
                  <a:gd name="T1" fmla="*/ 0 h 8"/>
                  <a:gd name="T2" fmla="*/ 0 w 5"/>
                  <a:gd name="T3" fmla="*/ 1 h 8"/>
                  <a:gd name="T4" fmla="*/ 5 w 5"/>
                  <a:gd name="T5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5" y="0"/>
                    </a:moveTo>
                    <a:cubicBezTo>
                      <a:pt x="4" y="1"/>
                      <a:pt x="2" y="0"/>
                      <a:pt x="0" y="1"/>
                    </a:cubicBezTo>
                    <a:cubicBezTo>
                      <a:pt x="1" y="8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0" name="Freeform 60"/>
              <p:cNvSpPr/>
              <p:nvPr/>
            </p:nvSpPr>
            <p:spPr bwMode="auto">
              <a:xfrm>
                <a:off x="-502805" y="1038860"/>
                <a:ext cx="14288" cy="7937"/>
              </a:xfrm>
              <a:custGeom>
                <a:gdLst>
                  <a:gd name="T0" fmla="*/ 4 w 9"/>
                  <a:gd name="T1" fmla="*/ 0 h 5"/>
                  <a:gd name="T2" fmla="*/ 0 w 9"/>
                  <a:gd name="T3" fmla="*/ 5 h 5"/>
                  <a:gd name="T4" fmla="*/ 9 w 9"/>
                  <a:gd name="T5" fmla="*/ 5 h 5"/>
                  <a:gd name="T6" fmla="*/ 4 w 9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lnTo>
                      <a:pt x="0" y="5"/>
                    </a:lnTo>
                    <a:lnTo>
                      <a:pt x="9" y="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1" name="Freeform 61"/>
              <p:cNvSpPr/>
              <p:nvPr/>
            </p:nvSpPr>
            <p:spPr bwMode="auto">
              <a:xfrm>
                <a:off x="-496455" y="1038860"/>
                <a:ext cx="109538" cy="173037"/>
              </a:xfrm>
              <a:custGeom>
                <a:gdLst>
                  <a:gd name="T0" fmla="*/ 19 w 29"/>
                  <a:gd name="T1" fmla="*/ 13 h 46"/>
                  <a:gd name="T2" fmla="*/ 22 w 29"/>
                  <a:gd name="T3" fmla="*/ 11 h 46"/>
                  <a:gd name="T4" fmla="*/ 24 w 29"/>
                  <a:gd name="T5" fmla="*/ 4 h 46"/>
                  <a:gd name="T6" fmla="*/ 21 w 29"/>
                  <a:gd name="T7" fmla="*/ 7 h 46"/>
                  <a:gd name="T8" fmla="*/ 19 w 29"/>
                  <a:gd name="T9" fmla="*/ 0 h 46"/>
                  <a:gd name="T10" fmla="*/ 18 w 29"/>
                  <a:gd name="T11" fmla="*/ 1 h 46"/>
                  <a:gd name="T12" fmla="*/ 9 w 29"/>
                  <a:gd name="T13" fmla="*/ 14 h 46"/>
                  <a:gd name="T14" fmla="*/ 3 w 29"/>
                  <a:gd name="T15" fmla="*/ 30 h 46"/>
                  <a:gd name="T16" fmla="*/ 5 w 29"/>
                  <a:gd name="T17" fmla="*/ 36 h 46"/>
                  <a:gd name="T18" fmla="*/ 9 w 29"/>
                  <a:gd name="T19" fmla="*/ 31 h 46"/>
                  <a:gd name="T20" fmla="*/ 5 w 29"/>
                  <a:gd name="T21" fmla="*/ 46 h 46"/>
                  <a:gd name="T22" fmla="*/ 17 w 29"/>
                  <a:gd name="T23" fmla="*/ 27 h 46"/>
                  <a:gd name="T24" fmla="*/ 19 w 29"/>
                  <a:gd name="T25" fmla="*/ 28 h 46"/>
                  <a:gd name="T26" fmla="*/ 19 w 29"/>
                  <a:gd name="T27" fmla="*/ 13 h 4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6">
                    <a:moveTo>
                      <a:pt x="19" y="13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8"/>
                      <a:pt x="25" y="7"/>
                      <a:pt x="24" y="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6"/>
                      <a:pt x="20" y="0"/>
                      <a:pt x="19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5" y="5"/>
                      <a:pt x="15" y="14"/>
                      <a:pt x="9" y="14"/>
                    </a:cubicBezTo>
                    <a:cubicBezTo>
                      <a:pt x="10" y="20"/>
                      <a:pt x="5" y="27"/>
                      <a:pt x="3" y="30"/>
                    </a:cubicBezTo>
                    <a:cubicBezTo>
                      <a:pt x="3" y="31"/>
                      <a:pt x="0" y="37"/>
                      <a:pt x="5" y="36"/>
                    </a:cubicBezTo>
                    <a:cubicBezTo>
                      <a:pt x="7" y="35"/>
                      <a:pt x="5" y="30"/>
                      <a:pt x="9" y="31"/>
                    </a:cubicBezTo>
                    <a:cubicBezTo>
                      <a:pt x="11" y="36"/>
                      <a:pt x="7" y="41"/>
                      <a:pt x="5" y="46"/>
                    </a:cubicBezTo>
                    <a:cubicBezTo>
                      <a:pt x="10" y="40"/>
                      <a:pt x="15" y="34"/>
                      <a:pt x="17" y="27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5" y="21"/>
                      <a:pt x="29" y="18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2" name="Freeform 62"/>
              <p:cNvSpPr/>
              <p:nvPr/>
            </p:nvSpPr>
            <p:spPr bwMode="auto">
              <a:xfrm>
                <a:off x="-548842" y="1049973"/>
                <a:ext cx="57150" cy="71437"/>
              </a:xfrm>
              <a:custGeom>
                <a:gdLst>
                  <a:gd name="T0" fmla="*/ 4 w 15"/>
                  <a:gd name="T1" fmla="*/ 19 h 19"/>
                  <a:gd name="T2" fmla="*/ 10 w 15"/>
                  <a:gd name="T3" fmla="*/ 0 h 19"/>
                  <a:gd name="T4" fmla="*/ 7 w 15"/>
                  <a:gd name="T5" fmla="*/ 10 h 19"/>
                  <a:gd name="T6" fmla="*/ 6 w 15"/>
                  <a:gd name="T7" fmla="*/ 10 h 19"/>
                  <a:gd name="T8" fmla="*/ 0 w 15"/>
                  <a:gd name="T9" fmla="*/ 16 h 19"/>
                  <a:gd name="T10" fmla="*/ 0 w 15"/>
                  <a:gd name="T11" fmla="*/ 16 h 19"/>
                  <a:gd name="T12" fmla="*/ 4 w 15"/>
                  <a:gd name="T13" fmla="*/ 19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9">
                    <a:moveTo>
                      <a:pt x="4" y="19"/>
                    </a:moveTo>
                    <a:cubicBezTo>
                      <a:pt x="6" y="11"/>
                      <a:pt x="15" y="7"/>
                      <a:pt x="10" y="0"/>
                    </a:cubicBezTo>
                    <a:cubicBezTo>
                      <a:pt x="7" y="5"/>
                      <a:pt x="9" y="5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4" y="12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3" name="Freeform 63"/>
              <p:cNvSpPr/>
              <p:nvPr/>
            </p:nvSpPr>
            <p:spPr bwMode="auto">
              <a:xfrm>
                <a:off x="-417080" y="1054735"/>
                <a:ext cx="49213" cy="41275"/>
              </a:xfrm>
              <a:custGeom>
                <a:gdLst>
                  <a:gd name="T0" fmla="*/ 3 w 13"/>
                  <a:gd name="T1" fmla="*/ 11 h 11"/>
                  <a:gd name="T2" fmla="*/ 13 w 13"/>
                  <a:gd name="T3" fmla="*/ 4 h 11"/>
                  <a:gd name="T4" fmla="*/ 11 w 13"/>
                  <a:gd name="T5" fmla="*/ 6 h 11"/>
                  <a:gd name="T6" fmla="*/ 8 w 13"/>
                  <a:gd name="T7" fmla="*/ 4 h 11"/>
                  <a:gd name="T8" fmla="*/ 11 w 13"/>
                  <a:gd name="T9" fmla="*/ 3 h 11"/>
                  <a:gd name="T10" fmla="*/ 11 w 13"/>
                  <a:gd name="T11" fmla="*/ 0 h 11"/>
                  <a:gd name="T12" fmla="*/ 9 w 13"/>
                  <a:gd name="T13" fmla="*/ 0 h 11"/>
                  <a:gd name="T14" fmla="*/ 3 w 13"/>
                  <a:gd name="T15" fmla="*/ 11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1">
                    <a:moveTo>
                      <a:pt x="3" y="11"/>
                    </a:moveTo>
                    <a:cubicBezTo>
                      <a:pt x="5" y="6"/>
                      <a:pt x="13" y="9"/>
                      <a:pt x="13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9" y="5"/>
                      <a:pt x="8" y="4"/>
                    </a:cubicBezTo>
                    <a:cubicBezTo>
                      <a:pt x="9" y="4"/>
                      <a:pt x="10" y="2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5"/>
                      <a:pt x="0" y="6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4" name="Freeform 64"/>
              <p:cNvSpPr/>
              <p:nvPr/>
            </p:nvSpPr>
            <p:spPr bwMode="auto">
              <a:xfrm>
                <a:off x="-431367" y="1110298"/>
                <a:ext cx="96838" cy="139700"/>
              </a:xfrm>
              <a:custGeom>
                <a:gdLst>
                  <a:gd name="T0" fmla="*/ 25 w 26"/>
                  <a:gd name="T1" fmla="*/ 0 h 37"/>
                  <a:gd name="T2" fmla="*/ 13 w 26"/>
                  <a:gd name="T3" fmla="*/ 16 h 37"/>
                  <a:gd name="T4" fmla="*/ 12 w 26"/>
                  <a:gd name="T5" fmla="*/ 12 h 37"/>
                  <a:gd name="T6" fmla="*/ 5 w 26"/>
                  <a:gd name="T7" fmla="*/ 28 h 37"/>
                  <a:gd name="T8" fmla="*/ 4 w 26"/>
                  <a:gd name="T9" fmla="*/ 27 h 37"/>
                  <a:gd name="T10" fmla="*/ 2 w 26"/>
                  <a:gd name="T11" fmla="*/ 37 h 37"/>
                  <a:gd name="T12" fmla="*/ 7 w 26"/>
                  <a:gd name="T13" fmla="*/ 34 h 37"/>
                  <a:gd name="T14" fmla="*/ 9 w 26"/>
                  <a:gd name="T15" fmla="*/ 34 h 37"/>
                  <a:gd name="T16" fmla="*/ 8 w 26"/>
                  <a:gd name="T17" fmla="*/ 30 h 37"/>
                  <a:gd name="T18" fmla="*/ 17 w 26"/>
                  <a:gd name="T19" fmla="*/ 18 h 37"/>
                  <a:gd name="T20" fmla="*/ 16 w 26"/>
                  <a:gd name="T21" fmla="*/ 14 h 37"/>
                  <a:gd name="T22" fmla="*/ 18 w 26"/>
                  <a:gd name="T23" fmla="*/ 15 h 37"/>
                  <a:gd name="T24" fmla="*/ 25 w 26"/>
                  <a:gd name="T25" fmla="*/ 0 h 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37">
                    <a:moveTo>
                      <a:pt x="25" y="0"/>
                    </a:moveTo>
                    <a:cubicBezTo>
                      <a:pt x="18" y="6"/>
                      <a:pt x="19" y="10"/>
                      <a:pt x="13" y="16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" y="16"/>
                      <a:pt x="9" y="23"/>
                      <a:pt x="5" y="28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9"/>
                      <a:pt x="4" y="35"/>
                      <a:pt x="2" y="37"/>
                    </a:cubicBezTo>
                    <a:cubicBezTo>
                      <a:pt x="7" y="37"/>
                      <a:pt x="3" y="36"/>
                      <a:pt x="7" y="34"/>
                    </a:cubicBezTo>
                    <a:cubicBezTo>
                      <a:pt x="7" y="35"/>
                      <a:pt x="8" y="34"/>
                      <a:pt x="9" y="34"/>
                    </a:cubicBezTo>
                    <a:cubicBezTo>
                      <a:pt x="10" y="33"/>
                      <a:pt x="10" y="31"/>
                      <a:pt x="8" y="30"/>
                    </a:cubicBezTo>
                    <a:cubicBezTo>
                      <a:pt x="13" y="30"/>
                      <a:pt x="14" y="22"/>
                      <a:pt x="17" y="18"/>
                    </a:cubicBezTo>
                    <a:cubicBezTo>
                      <a:pt x="14" y="17"/>
                      <a:pt x="16" y="16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1" y="10"/>
                      <a:pt x="26" y="5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5" name="Freeform 65"/>
              <p:cNvSpPr/>
              <p:nvPr/>
            </p:nvSpPr>
            <p:spPr bwMode="auto">
              <a:xfrm>
                <a:off x="1622858" y="1110298"/>
                <a:ext cx="11113" cy="19050"/>
              </a:xfrm>
              <a:custGeom>
                <a:gdLst>
                  <a:gd name="T0" fmla="*/ 5 w 7"/>
                  <a:gd name="T1" fmla="*/ 12 h 12"/>
                  <a:gd name="T2" fmla="*/ 7 w 7"/>
                  <a:gd name="T3" fmla="*/ 5 h 12"/>
                  <a:gd name="T4" fmla="*/ 0 w 7"/>
                  <a:gd name="T5" fmla="*/ 0 h 12"/>
                  <a:gd name="T6" fmla="*/ 5 w 7"/>
                  <a:gd name="T7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2">
                    <a:moveTo>
                      <a:pt x="5" y="12"/>
                    </a:moveTo>
                    <a:lnTo>
                      <a:pt x="7" y="5"/>
                    </a:lnTo>
                    <a:lnTo>
                      <a:pt x="0" y="0"/>
                    </a:ln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6" name="Freeform 66"/>
              <p:cNvSpPr/>
              <p:nvPr/>
            </p:nvSpPr>
            <p:spPr bwMode="auto">
              <a:xfrm>
                <a:off x="-563130" y="1121410"/>
                <a:ext cx="11113" cy="4762"/>
              </a:xfrm>
              <a:custGeom>
                <a:gdLst>
                  <a:gd name="T0" fmla="*/ 0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7" name="Freeform 67"/>
              <p:cNvSpPr/>
              <p:nvPr/>
            </p:nvSpPr>
            <p:spPr bwMode="auto">
              <a:xfrm>
                <a:off x="-555192" y="1126173"/>
                <a:ext cx="3175" cy="3175"/>
              </a:xfrm>
              <a:custGeom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8" name="Freeform 68"/>
              <p:cNvSpPr/>
              <p:nvPr/>
            </p:nvSpPr>
            <p:spPr bwMode="auto">
              <a:xfrm>
                <a:off x="-683780" y="1129348"/>
                <a:ext cx="128588" cy="817562"/>
              </a:xfrm>
              <a:custGeom>
                <a:gdLst>
                  <a:gd name="T0" fmla="*/ 21 w 34"/>
                  <a:gd name="T1" fmla="*/ 215 h 218"/>
                  <a:gd name="T2" fmla="*/ 13 w 34"/>
                  <a:gd name="T3" fmla="*/ 175 h 218"/>
                  <a:gd name="T4" fmla="*/ 10 w 34"/>
                  <a:gd name="T5" fmla="*/ 151 h 218"/>
                  <a:gd name="T6" fmla="*/ 9 w 34"/>
                  <a:gd name="T7" fmla="*/ 151 h 218"/>
                  <a:gd name="T8" fmla="*/ 11 w 34"/>
                  <a:gd name="T9" fmla="*/ 73 h 218"/>
                  <a:gd name="T10" fmla="*/ 13 w 34"/>
                  <a:gd name="T11" fmla="*/ 61 h 218"/>
                  <a:gd name="T12" fmla="*/ 16 w 34"/>
                  <a:gd name="T13" fmla="*/ 46 h 218"/>
                  <a:gd name="T14" fmla="*/ 31 w 34"/>
                  <a:gd name="T15" fmla="*/ 14 h 218"/>
                  <a:gd name="T16" fmla="*/ 34 w 34"/>
                  <a:gd name="T17" fmla="*/ 0 h 218"/>
                  <a:gd name="T18" fmla="*/ 24 w 34"/>
                  <a:gd name="T19" fmla="*/ 22 h 218"/>
                  <a:gd name="T20" fmla="*/ 22 w 34"/>
                  <a:gd name="T21" fmla="*/ 27 h 218"/>
                  <a:gd name="T22" fmla="*/ 18 w 34"/>
                  <a:gd name="T23" fmla="*/ 38 h 218"/>
                  <a:gd name="T24" fmla="*/ 11 w 34"/>
                  <a:gd name="T25" fmla="*/ 50 h 218"/>
                  <a:gd name="T26" fmla="*/ 7 w 34"/>
                  <a:gd name="T27" fmla="*/ 79 h 218"/>
                  <a:gd name="T28" fmla="*/ 3 w 34"/>
                  <a:gd name="T29" fmla="*/ 87 h 218"/>
                  <a:gd name="T30" fmla="*/ 0 w 34"/>
                  <a:gd name="T31" fmla="*/ 129 h 218"/>
                  <a:gd name="T32" fmla="*/ 4 w 34"/>
                  <a:gd name="T33" fmla="*/ 155 h 218"/>
                  <a:gd name="T34" fmla="*/ 0 w 34"/>
                  <a:gd name="T35" fmla="*/ 149 h 218"/>
                  <a:gd name="T36" fmla="*/ 4 w 34"/>
                  <a:gd name="T37" fmla="*/ 166 h 218"/>
                  <a:gd name="T38" fmla="*/ 4 w 34"/>
                  <a:gd name="T39" fmla="*/ 176 h 218"/>
                  <a:gd name="T40" fmla="*/ 8 w 34"/>
                  <a:gd name="T41" fmla="*/ 203 h 218"/>
                  <a:gd name="T42" fmla="*/ 11 w 34"/>
                  <a:gd name="T43" fmla="*/ 213 h 218"/>
                  <a:gd name="T44" fmla="*/ 21 w 34"/>
                  <a:gd name="T45" fmla="*/ 215 h 2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218">
                    <a:moveTo>
                      <a:pt x="21" y="215"/>
                    </a:moveTo>
                    <a:cubicBezTo>
                      <a:pt x="17" y="202"/>
                      <a:pt x="13" y="189"/>
                      <a:pt x="13" y="175"/>
                    </a:cubicBezTo>
                    <a:cubicBezTo>
                      <a:pt x="11" y="168"/>
                      <a:pt x="10" y="158"/>
                      <a:pt x="10" y="151"/>
                    </a:cubicBezTo>
                    <a:cubicBezTo>
                      <a:pt x="9" y="151"/>
                      <a:pt x="9" y="151"/>
                      <a:pt x="9" y="151"/>
                    </a:cubicBezTo>
                    <a:cubicBezTo>
                      <a:pt x="7" y="124"/>
                      <a:pt x="9" y="97"/>
                      <a:pt x="11" y="73"/>
                    </a:cubicBezTo>
                    <a:cubicBezTo>
                      <a:pt x="15" y="70"/>
                      <a:pt x="11" y="64"/>
                      <a:pt x="13" y="61"/>
                    </a:cubicBezTo>
                    <a:cubicBezTo>
                      <a:pt x="13" y="56"/>
                      <a:pt x="17" y="51"/>
                      <a:pt x="16" y="46"/>
                    </a:cubicBezTo>
                    <a:cubicBezTo>
                      <a:pt x="21" y="36"/>
                      <a:pt x="23" y="20"/>
                      <a:pt x="31" y="14"/>
                    </a:cubicBezTo>
                    <a:cubicBezTo>
                      <a:pt x="31" y="11"/>
                      <a:pt x="33" y="5"/>
                      <a:pt x="34" y="0"/>
                    </a:cubicBezTo>
                    <a:cubicBezTo>
                      <a:pt x="28" y="6"/>
                      <a:pt x="26" y="14"/>
                      <a:pt x="24" y="22"/>
                    </a:cubicBezTo>
                    <a:cubicBezTo>
                      <a:pt x="22" y="23"/>
                      <a:pt x="20" y="25"/>
                      <a:pt x="22" y="27"/>
                    </a:cubicBezTo>
                    <a:cubicBezTo>
                      <a:pt x="18" y="29"/>
                      <a:pt x="19" y="35"/>
                      <a:pt x="18" y="38"/>
                    </a:cubicBezTo>
                    <a:cubicBezTo>
                      <a:pt x="15" y="43"/>
                      <a:pt x="13" y="45"/>
                      <a:pt x="11" y="50"/>
                    </a:cubicBezTo>
                    <a:cubicBezTo>
                      <a:pt x="11" y="61"/>
                      <a:pt x="5" y="68"/>
                      <a:pt x="7" y="79"/>
                    </a:cubicBezTo>
                    <a:cubicBezTo>
                      <a:pt x="2" y="82"/>
                      <a:pt x="6" y="84"/>
                      <a:pt x="3" y="87"/>
                    </a:cubicBezTo>
                    <a:cubicBezTo>
                      <a:pt x="4" y="99"/>
                      <a:pt x="2" y="116"/>
                      <a:pt x="0" y="129"/>
                    </a:cubicBezTo>
                    <a:cubicBezTo>
                      <a:pt x="7" y="136"/>
                      <a:pt x="1" y="147"/>
                      <a:pt x="4" y="155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66"/>
                      <a:pt x="4" y="166"/>
                      <a:pt x="4" y="166"/>
                    </a:cubicBezTo>
                    <a:cubicBezTo>
                      <a:pt x="8" y="169"/>
                      <a:pt x="3" y="173"/>
                      <a:pt x="4" y="176"/>
                    </a:cubicBezTo>
                    <a:cubicBezTo>
                      <a:pt x="3" y="187"/>
                      <a:pt x="13" y="194"/>
                      <a:pt x="8" y="203"/>
                    </a:cubicBezTo>
                    <a:cubicBezTo>
                      <a:pt x="10" y="206"/>
                      <a:pt x="10" y="210"/>
                      <a:pt x="11" y="213"/>
                    </a:cubicBezTo>
                    <a:cubicBezTo>
                      <a:pt x="15" y="213"/>
                      <a:pt x="18" y="218"/>
                      <a:pt x="21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89" name="Freeform 69"/>
              <p:cNvSpPr/>
              <p:nvPr/>
            </p:nvSpPr>
            <p:spPr bwMode="auto">
              <a:xfrm>
                <a:off x="-348817" y="1129348"/>
                <a:ext cx="25400" cy="68262"/>
              </a:xfrm>
              <a:custGeom>
                <a:gdLst>
                  <a:gd name="T0" fmla="*/ 7 w 7"/>
                  <a:gd name="T1" fmla="*/ 1 h 18"/>
                  <a:gd name="T2" fmla="*/ 5 w 7"/>
                  <a:gd name="T3" fmla="*/ 0 h 18"/>
                  <a:gd name="T4" fmla="*/ 2 w 7"/>
                  <a:gd name="T5" fmla="*/ 18 h 18"/>
                  <a:gd name="T6" fmla="*/ 7 w 7"/>
                  <a:gd name="T7" fmla="*/ 1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8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5"/>
                      <a:pt x="1" y="12"/>
                      <a:pt x="2" y="18"/>
                    </a:cubicBezTo>
                    <a:cubicBezTo>
                      <a:pt x="6" y="14"/>
                      <a:pt x="4" y="7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0" name="Freeform 70"/>
              <p:cNvSpPr/>
              <p:nvPr/>
            </p:nvSpPr>
            <p:spPr bwMode="auto">
              <a:xfrm>
                <a:off x="-626630" y="1159510"/>
                <a:ext cx="142875" cy="839787"/>
              </a:xfrm>
              <a:custGeom>
                <a:gdLst>
                  <a:gd name="T0" fmla="*/ 34 w 38"/>
                  <a:gd name="T1" fmla="*/ 224 h 224"/>
                  <a:gd name="T2" fmla="*/ 36 w 38"/>
                  <a:gd name="T3" fmla="*/ 219 h 224"/>
                  <a:gd name="T4" fmla="*/ 34 w 38"/>
                  <a:gd name="T5" fmla="*/ 221 h 224"/>
                  <a:gd name="T6" fmla="*/ 28 w 38"/>
                  <a:gd name="T7" fmla="*/ 210 h 224"/>
                  <a:gd name="T8" fmla="*/ 30 w 38"/>
                  <a:gd name="T9" fmla="*/ 201 h 224"/>
                  <a:gd name="T10" fmla="*/ 29 w 38"/>
                  <a:gd name="T11" fmla="*/ 201 h 224"/>
                  <a:gd name="T12" fmla="*/ 26 w 38"/>
                  <a:gd name="T13" fmla="*/ 196 h 224"/>
                  <a:gd name="T14" fmla="*/ 26 w 38"/>
                  <a:gd name="T15" fmla="*/ 180 h 224"/>
                  <a:gd name="T16" fmla="*/ 17 w 38"/>
                  <a:gd name="T17" fmla="*/ 176 h 224"/>
                  <a:gd name="T18" fmla="*/ 21 w 38"/>
                  <a:gd name="T19" fmla="*/ 175 h 224"/>
                  <a:gd name="T20" fmla="*/ 19 w 38"/>
                  <a:gd name="T21" fmla="*/ 162 h 224"/>
                  <a:gd name="T22" fmla="*/ 16 w 38"/>
                  <a:gd name="T23" fmla="*/ 143 h 224"/>
                  <a:gd name="T24" fmla="*/ 11 w 38"/>
                  <a:gd name="T25" fmla="*/ 99 h 224"/>
                  <a:gd name="T26" fmla="*/ 12 w 38"/>
                  <a:gd name="T27" fmla="*/ 78 h 224"/>
                  <a:gd name="T28" fmla="*/ 18 w 38"/>
                  <a:gd name="T29" fmla="*/ 53 h 224"/>
                  <a:gd name="T30" fmla="*/ 25 w 38"/>
                  <a:gd name="T31" fmla="*/ 34 h 224"/>
                  <a:gd name="T32" fmla="*/ 38 w 38"/>
                  <a:gd name="T33" fmla="*/ 7 h 224"/>
                  <a:gd name="T34" fmla="*/ 27 w 38"/>
                  <a:gd name="T35" fmla="*/ 17 h 224"/>
                  <a:gd name="T36" fmla="*/ 16 w 38"/>
                  <a:gd name="T37" fmla="*/ 40 h 224"/>
                  <a:gd name="T38" fmla="*/ 20 w 38"/>
                  <a:gd name="T39" fmla="*/ 42 h 224"/>
                  <a:gd name="T40" fmla="*/ 19 w 38"/>
                  <a:gd name="T41" fmla="*/ 47 h 224"/>
                  <a:gd name="T42" fmla="*/ 16 w 38"/>
                  <a:gd name="T43" fmla="*/ 42 h 224"/>
                  <a:gd name="T44" fmla="*/ 10 w 38"/>
                  <a:gd name="T45" fmla="*/ 70 h 224"/>
                  <a:gd name="T46" fmla="*/ 6 w 38"/>
                  <a:gd name="T47" fmla="*/ 104 h 224"/>
                  <a:gd name="T48" fmla="*/ 4 w 38"/>
                  <a:gd name="T49" fmla="*/ 127 h 224"/>
                  <a:gd name="T50" fmla="*/ 3 w 38"/>
                  <a:gd name="T51" fmla="*/ 133 h 224"/>
                  <a:gd name="T52" fmla="*/ 8 w 38"/>
                  <a:gd name="T53" fmla="*/ 172 h 224"/>
                  <a:gd name="T54" fmla="*/ 9 w 38"/>
                  <a:gd name="T55" fmla="*/ 170 h 224"/>
                  <a:gd name="T56" fmla="*/ 18 w 38"/>
                  <a:gd name="T57" fmla="*/ 201 h 224"/>
                  <a:gd name="T58" fmla="*/ 27 w 38"/>
                  <a:gd name="T59" fmla="*/ 202 h 224"/>
                  <a:gd name="T60" fmla="*/ 30 w 38"/>
                  <a:gd name="T61" fmla="*/ 222 h 224"/>
                  <a:gd name="T62" fmla="*/ 34 w 38"/>
                  <a:gd name="T63" fmla="*/ 224 h 22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224">
                    <a:moveTo>
                      <a:pt x="34" y="224"/>
                    </a:moveTo>
                    <a:cubicBezTo>
                      <a:pt x="36" y="223"/>
                      <a:pt x="34" y="220"/>
                      <a:pt x="36" y="219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26" y="219"/>
                      <a:pt x="36" y="208"/>
                      <a:pt x="28" y="210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29" y="201"/>
                      <a:pt x="29" y="201"/>
                      <a:pt x="29" y="201"/>
                    </a:cubicBezTo>
                    <a:cubicBezTo>
                      <a:pt x="27" y="201"/>
                      <a:pt x="25" y="199"/>
                      <a:pt x="26" y="196"/>
                    </a:cubicBezTo>
                    <a:cubicBezTo>
                      <a:pt x="30" y="192"/>
                      <a:pt x="23" y="186"/>
                      <a:pt x="26" y="180"/>
                    </a:cubicBezTo>
                    <a:cubicBezTo>
                      <a:pt x="23" y="180"/>
                      <a:pt x="18" y="179"/>
                      <a:pt x="17" y="176"/>
                    </a:cubicBezTo>
                    <a:cubicBezTo>
                      <a:pt x="18" y="174"/>
                      <a:pt x="20" y="175"/>
                      <a:pt x="21" y="175"/>
                    </a:cubicBezTo>
                    <a:cubicBezTo>
                      <a:pt x="20" y="171"/>
                      <a:pt x="13" y="166"/>
                      <a:pt x="19" y="162"/>
                    </a:cubicBezTo>
                    <a:cubicBezTo>
                      <a:pt x="13" y="156"/>
                      <a:pt x="20" y="148"/>
                      <a:pt x="16" y="143"/>
                    </a:cubicBezTo>
                    <a:cubicBezTo>
                      <a:pt x="20" y="126"/>
                      <a:pt x="3" y="115"/>
                      <a:pt x="11" y="99"/>
                    </a:cubicBezTo>
                    <a:cubicBezTo>
                      <a:pt x="9" y="92"/>
                      <a:pt x="10" y="85"/>
                      <a:pt x="12" y="78"/>
                    </a:cubicBezTo>
                    <a:cubicBezTo>
                      <a:pt x="11" y="68"/>
                      <a:pt x="18" y="62"/>
                      <a:pt x="18" y="53"/>
                    </a:cubicBezTo>
                    <a:cubicBezTo>
                      <a:pt x="22" y="49"/>
                      <a:pt x="20" y="40"/>
                      <a:pt x="25" y="34"/>
                    </a:cubicBezTo>
                    <a:cubicBezTo>
                      <a:pt x="30" y="25"/>
                      <a:pt x="30" y="14"/>
                      <a:pt x="38" y="7"/>
                    </a:cubicBezTo>
                    <a:cubicBezTo>
                      <a:pt x="29" y="0"/>
                      <a:pt x="30" y="12"/>
                      <a:pt x="27" y="17"/>
                    </a:cubicBezTo>
                    <a:cubicBezTo>
                      <a:pt x="23" y="24"/>
                      <a:pt x="19" y="32"/>
                      <a:pt x="16" y="40"/>
                    </a:cubicBezTo>
                    <a:cubicBezTo>
                      <a:pt x="17" y="40"/>
                      <a:pt x="19" y="40"/>
                      <a:pt x="20" y="42"/>
                    </a:cubicBezTo>
                    <a:cubicBezTo>
                      <a:pt x="20" y="44"/>
                      <a:pt x="21" y="46"/>
                      <a:pt x="19" y="47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2" y="49"/>
                      <a:pt x="19" y="63"/>
                      <a:pt x="10" y="70"/>
                    </a:cubicBezTo>
                    <a:cubicBezTo>
                      <a:pt x="11" y="82"/>
                      <a:pt x="1" y="91"/>
                      <a:pt x="6" y="104"/>
                    </a:cubicBezTo>
                    <a:cubicBezTo>
                      <a:pt x="0" y="108"/>
                      <a:pt x="6" y="120"/>
                      <a:pt x="4" y="127"/>
                    </a:cubicBezTo>
                    <a:cubicBezTo>
                      <a:pt x="5" y="129"/>
                      <a:pt x="0" y="130"/>
                      <a:pt x="3" y="133"/>
                    </a:cubicBezTo>
                    <a:cubicBezTo>
                      <a:pt x="3" y="145"/>
                      <a:pt x="6" y="162"/>
                      <a:pt x="8" y="172"/>
                    </a:cubicBezTo>
                    <a:cubicBezTo>
                      <a:pt x="8" y="172"/>
                      <a:pt x="8" y="171"/>
                      <a:pt x="9" y="170"/>
                    </a:cubicBezTo>
                    <a:cubicBezTo>
                      <a:pt x="13" y="180"/>
                      <a:pt x="14" y="191"/>
                      <a:pt x="18" y="201"/>
                    </a:cubicBezTo>
                    <a:cubicBezTo>
                      <a:pt x="19" y="206"/>
                      <a:pt x="24" y="200"/>
                      <a:pt x="27" y="202"/>
                    </a:cubicBezTo>
                    <a:cubicBezTo>
                      <a:pt x="27" y="208"/>
                      <a:pt x="29" y="215"/>
                      <a:pt x="30" y="222"/>
                    </a:cubicBezTo>
                    <a:cubicBezTo>
                      <a:pt x="33" y="221"/>
                      <a:pt x="33" y="224"/>
                      <a:pt x="3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1" name="Freeform 71"/>
              <p:cNvSpPr/>
              <p:nvPr/>
            </p:nvSpPr>
            <p:spPr bwMode="auto">
              <a:xfrm>
                <a:off x="-383742" y="1211898"/>
                <a:ext cx="30163" cy="44450"/>
              </a:xfrm>
              <a:custGeom>
                <a:gdLst>
                  <a:gd name="T0" fmla="*/ 0 w 8"/>
                  <a:gd name="T1" fmla="*/ 6 h 12"/>
                  <a:gd name="T2" fmla="*/ 0 w 8"/>
                  <a:gd name="T3" fmla="*/ 7 h 12"/>
                  <a:gd name="T4" fmla="*/ 6 w 8"/>
                  <a:gd name="T5" fmla="*/ 12 h 12"/>
                  <a:gd name="T6" fmla="*/ 7 w 8"/>
                  <a:gd name="T7" fmla="*/ 1 h 12"/>
                  <a:gd name="T8" fmla="*/ 0 w 8"/>
                  <a:gd name="T9" fmla="*/ 6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4" y="11"/>
                      <a:pt x="6" y="12"/>
                    </a:cubicBezTo>
                    <a:cubicBezTo>
                      <a:pt x="8" y="7"/>
                      <a:pt x="5" y="5"/>
                      <a:pt x="7" y="1"/>
                    </a:cubicBezTo>
                    <a:cubicBezTo>
                      <a:pt x="3" y="0"/>
                      <a:pt x="3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2" name="Freeform 72"/>
              <p:cNvSpPr/>
              <p:nvPr/>
            </p:nvSpPr>
            <p:spPr bwMode="auto">
              <a:xfrm>
                <a:off x="1686358" y="1211898"/>
                <a:ext cx="11113" cy="26987"/>
              </a:xfrm>
              <a:custGeom>
                <a:gdLst>
                  <a:gd name="T0" fmla="*/ 0 w 3"/>
                  <a:gd name="T1" fmla="*/ 1 h 7"/>
                  <a:gd name="T2" fmla="*/ 3 w 3"/>
                  <a:gd name="T3" fmla="*/ 7 h 7"/>
                  <a:gd name="T4" fmla="*/ 3 w 3"/>
                  <a:gd name="T5" fmla="*/ 4 h 7"/>
                  <a:gd name="T6" fmla="*/ 0 w 3"/>
                  <a:gd name="T7" fmla="*/ 1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7">
                    <a:moveTo>
                      <a:pt x="0" y="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3" name="Freeform 73"/>
              <p:cNvSpPr/>
              <p:nvPr/>
            </p:nvSpPr>
            <p:spPr bwMode="auto">
              <a:xfrm>
                <a:off x="-507567" y="1219835"/>
                <a:ext cx="26988" cy="60325"/>
              </a:xfrm>
              <a:custGeom>
                <a:gdLst>
                  <a:gd name="T0" fmla="*/ 0 w 7"/>
                  <a:gd name="T1" fmla="*/ 16 h 16"/>
                  <a:gd name="T2" fmla="*/ 6 w 7"/>
                  <a:gd name="T3" fmla="*/ 0 h 16"/>
                  <a:gd name="T4" fmla="*/ 0 w 7"/>
                  <a:gd name="T5" fmla="*/ 16 h 1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6">
                    <a:moveTo>
                      <a:pt x="0" y="16"/>
                    </a:moveTo>
                    <a:cubicBezTo>
                      <a:pt x="3" y="11"/>
                      <a:pt x="7" y="5"/>
                      <a:pt x="6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4" name="Freeform 74"/>
              <p:cNvSpPr/>
              <p:nvPr/>
            </p:nvSpPr>
            <p:spPr bwMode="auto">
              <a:xfrm>
                <a:off x="-398030" y="1249998"/>
                <a:ext cx="19050" cy="22225"/>
              </a:xfrm>
              <a:custGeom>
                <a:gdLst>
                  <a:gd name="T0" fmla="*/ 0 w 5"/>
                  <a:gd name="T1" fmla="*/ 6 h 6"/>
                  <a:gd name="T2" fmla="*/ 2 w 5"/>
                  <a:gd name="T3" fmla="*/ 6 h 6"/>
                  <a:gd name="T4" fmla="*/ 2 w 5"/>
                  <a:gd name="T5" fmla="*/ 0 h 6"/>
                  <a:gd name="T6" fmla="*/ 0 w 5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5" y="1"/>
                      <a:pt x="2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5" name="Freeform 75"/>
              <p:cNvSpPr/>
              <p:nvPr/>
            </p:nvSpPr>
            <p:spPr bwMode="auto">
              <a:xfrm>
                <a:off x="1697470" y="1261110"/>
                <a:ext cx="3175" cy="6350"/>
              </a:xfrm>
              <a:custGeom>
                <a:gdLst>
                  <a:gd name="T0" fmla="*/ 2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2 w 2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6" name="Freeform 76"/>
              <p:cNvSpPr/>
              <p:nvPr/>
            </p:nvSpPr>
            <p:spPr bwMode="auto">
              <a:xfrm>
                <a:off x="1705408" y="1283335"/>
                <a:ext cx="25400" cy="63500"/>
              </a:xfrm>
              <a:custGeom>
                <a:gdLst>
                  <a:gd name="T0" fmla="*/ 1 w 7"/>
                  <a:gd name="T1" fmla="*/ 5 h 17"/>
                  <a:gd name="T2" fmla="*/ 3 w 7"/>
                  <a:gd name="T3" fmla="*/ 17 h 17"/>
                  <a:gd name="T4" fmla="*/ 1 w 7"/>
                  <a:gd name="T5" fmla="*/ 0 h 17"/>
                  <a:gd name="T6" fmla="*/ 1 w 7"/>
                  <a:gd name="T7" fmla="*/ 5 h 1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7">
                    <a:moveTo>
                      <a:pt x="1" y="5"/>
                    </a:moveTo>
                    <a:cubicBezTo>
                      <a:pt x="6" y="8"/>
                      <a:pt x="0" y="13"/>
                      <a:pt x="3" y="17"/>
                    </a:cubicBezTo>
                    <a:cubicBezTo>
                      <a:pt x="7" y="13"/>
                      <a:pt x="3" y="5"/>
                      <a:pt x="1" y="0"/>
                    </a:cubicBezTo>
                    <a:cubicBezTo>
                      <a:pt x="0" y="2"/>
                      <a:pt x="2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7" name="Freeform 77"/>
              <p:cNvSpPr/>
              <p:nvPr/>
            </p:nvSpPr>
            <p:spPr bwMode="auto">
              <a:xfrm>
                <a:off x="-518680" y="1291273"/>
                <a:ext cx="7938" cy="11112"/>
              </a:xfrm>
              <a:custGeom>
                <a:gdLst>
                  <a:gd name="T0" fmla="*/ 2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2 w 2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8" name="Freeform 78"/>
              <p:cNvSpPr/>
              <p:nvPr/>
            </p:nvSpPr>
            <p:spPr bwMode="auto">
              <a:xfrm>
                <a:off x="-442480" y="1302385"/>
                <a:ext cx="14288" cy="44450"/>
              </a:xfrm>
              <a:custGeom>
                <a:gdLst>
                  <a:gd name="T0" fmla="*/ 4 w 4"/>
                  <a:gd name="T1" fmla="*/ 0 h 12"/>
                  <a:gd name="T2" fmla="*/ 1 w 4"/>
                  <a:gd name="T3" fmla="*/ 12 h 12"/>
                  <a:gd name="T4" fmla="*/ 4 w 4"/>
                  <a:gd name="T5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4" y="4"/>
                      <a:pt x="0" y="8"/>
                      <a:pt x="1" y="12"/>
                    </a:cubicBezTo>
                    <a:cubicBezTo>
                      <a:pt x="3" y="8"/>
                      <a:pt x="4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99" name="Freeform 79"/>
              <p:cNvSpPr/>
              <p:nvPr/>
            </p:nvSpPr>
            <p:spPr bwMode="auto">
              <a:xfrm>
                <a:off x="-469467" y="1302385"/>
                <a:ext cx="30163" cy="36512"/>
              </a:xfrm>
              <a:custGeom>
                <a:gdLst>
                  <a:gd name="T0" fmla="*/ 3 w 8"/>
                  <a:gd name="T1" fmla="*/ 6 h 10"/>
                  <a:gd name="T2" fmla="*/ 0 w 8"/>
                  <a:gd name="T3" fmla="*/ 4 h 10"/>
                  <a:gd name="T4" fmla="*/ 3 w 8"/>
                  <a:gd name="T5" fmla="*/ 10 h 10"/>
                  <a:gd name="T6" fmla="*/ 6 w 8"/>
                  <a:gd name="T7" fmla="*/ 0 h 10"/>
                  <a:gd name="T8" fmla="*/ 3 w 8"/>
                  <a:gd name="T9" fmla="*/ 6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3" y="6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2" y="9"/>
                      <a:pt x="3" y="10"/>
                    </a:cubicBezTo>
                    <a:cubicBezTo>
                      <a:pt x="4" y="7"/>
                      <a:pt x="8" y="3"/>
                      <a:pt x="6" y="0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0" name="Freeform 80"/>
              <p:cNvSpPr/>
              <p:nvPr/>
            </p:nvSpPr>
            <p:spPr bwMode="auto">
              <a:xfrm>
                <a:off x="-483755" y="1350010"/>
                <a:ext cx="14288" cy="71437"/>
              </a:xfrm>
              <a:custGeom>
                <a:gdLst>
                  <a:gd name="T0" fmla="*/ 4 w 4"/>
                  <a:gd name="T1" fmla="*/ 0 h 19"/>
                  <a:gd name="T2" fmla="*/ 0 w 4"/>
                  <a:gd name="T3" fmla="*/ 19 h 19"/>
                  <a:gd name="T4" fmla="*/ 4 w 4"/>
                  <a:gd name="T5" fmla="*/ 0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9">
                    <a:moveTo>
                      <a:pt x="4" y="0"/>
                    </a:moveTo>
                    <a:cubicBezTo>
                      <a:pt x="1" y="7"/>
                      <a:pt x="2" y="13"/>
                      <a:pt x="0" y="19"/>
                    </a:cubicBezTo>
                    <a:cubicBezTo>
                      <a:pt x="3" y="14"/>
                      <a:pt x="3" y="5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1" name="Freeform 81"/>
              <p:cNvSpPr/>
              <p:nvPr/>
            </p:nvSpPr>
            <p:spPr bwMode="auto">
              <a:xfrm>
                <a:off x="1724458" y="1373823"/>
                <a:ext cx="6350" cy="14287"/>
              </a:xfrm>
              <a:custGeom>
                <a:gdLst>
                  <a:gd name="T0" fmla="*/ 2 w 2"/>
                  <a:gd name="T1" fmla="*/ 2 h 4"/>
                  <a:gd name="T2" fmla="*/ 0 w 2"/>
                  <a:gd name="T3" fmla="*/ 0 h 4"/>
                  <a:gd name="T4" fmla="*/ 1 w 2"/>
                  <a:gd name="T5" fmla="*/ 4 h 4"/>
                  <a:gd name="T6" fmla="*/ 2 w 2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2" name="Freeform 82"/>
              <p:cNvSpPr/>
              <p:nvPr/>
            </p:nvSpPr>
            <p:spPr bwMode="auto">
              <a:xfrm>
                <a:off x="-390092" y="1407160"/>
                <a:ext cx="14288" cy="33337"/>
              </a:xfrm>
              <a:custGeom>
                <a:gdLst>
                  <a:gd name="T0" fmla="*/ 4 w 4"/>
                  <a:gd name="T1" fmla="*/ 8 h 9"/>
                  <a:gd name="T2" fmla="*/ 4 w 4"/>
                  <a:gd name="T3" fmla="*/ 0 h 9"/>
                  <a:gd name="T4" fmla="*/ 2 w 4"/>
                  <a:gd name="T5" fmla="*/ 9 h 9"/>
                  <a:gd name="T6" fmla="*/ 4 w 4"/>
                  <a:gd name="T7" fmla="*/ 8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4" y="8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0" y="6"/>
                      <a:pt x="2" y="9"/>
                    </a:cubicBezTo>
                    <a:cubicBezTo>
                      <a:pt x="3" y="8"/>
                      <a:pt x="3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3" name="Freeform 83"/>
              <p:cNvSpPr/>
              <p:nvPr/>
            </p:nvSpPr>
            <p:spPr bwMode="auto">
              <a:xfrm>
                <a:off x="-442480" y="1410335"/>
                <a:ext cx="11113" cy="33337"/>
              </a:xfrm>
              <a:custGeom>
                <a:gdLst>
                  <a:gd name="T0" fmla="*/ 0 w 7"/>
                  <a:gd name="T1" fmla="*/ 21 h 21"/>
                  <a:gd name="T2" fmla="*/ 7 w 7"/>
                  <a:gd name="T3" fmla="*/ 10 h 21"/>
                  <a:gd name="T4" fmla="*/ 2 w 7"/>
                  <a:gd name="T5" fmla="*/ 0 h 21"/>
                  <a:gd name="T6" fmla="*/ 0 w 7"/>
                  <a:gd name="T7" fmla="*/ 21 h 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1">
                    <a:moveTo>
                      <a:pt x="0" y="21"/>
                    </a:moveTo>
                    <a:lnTo>
                      <a:pt x="7" y="10"/>
                    </a:lnTo>
                    <a:lnTo>
                      <a:pt x="2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4" name="Freeform 84"/>
              <p:cNvSpPr/>
              <p:nvPr/>
            </p:nvSpPr>
            <p:spPr bwMode="auto">
              <a:xfrm>
                <a:off x="1659370" y="1421448"/>
                <a:ext cx="7938" cy="11112"/>
              </a:xfrm>
              <a:custGeom>
                <a:gdLst>
                  <a:gd name="T0" fmla="*/ 0 w 2"/>
                  <a:gd name="T1" fmla="*/ 0 h 3"/>
                  <a:gd name="T2" fmla="*/ 0 w 2"/>
                  <a:gd name="T3" fmla="*/ 3 h 3"/>
                  <a:gd name="T4" fmla="*/ 1 w 2"/>
                  <a:gd name="T5" fmla="*/ 0 h 3"/>
                  <a:gd name="T6" fmla="*/ 0 w 2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5" name="Freeform 85"/>
              <p:cNvSpPr/>
              <p:nvPr/>
            </p:nvSpPr>
            <p:spPr bwMode="auto">
              <a:xfrm>
                <a:off x="-502805" y="1437323"/>
                <a:ext cx="22225" cy="44450"/>
              </a:xfrm>
              <a:custGeom>
                <a:gdLst>
                  <a:gd name="T0" fmla="*/ 4 w 6"/>
                  <a:gd name="T1" fmla="*/ 0 h 12"/>
                  <a:gd name="T2" fmla="*/ 1 w 6"/>
                  <a:gd name="T3" fmla="*/ 4 h 12"/>
                  <a:gd name="T4" fmla="*/ 2 w 6"/>
                  <a:gd name="T5" fmla="*/ 12 h 12"/>
                  <a:gd name="T6" fmla="*/ 4 w 6"/>
                  <a:gd name="T7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2">
                    <a:moveTo>
                      <a:pt x="4" y="0"/>
                    </a:moveTo>
                    <a:cubicBezTo>
                      <a:pt x="3" y="1"/>
                      <a:pt x="0" y="1"/>
                      <a:pt x="1" y="4"/>
                    </a:cubicBezTo>
                    <a:cubicBezTo>
                      <a:pt x="5" y="6"/>
                      <a:pt x="0" y="8"/>
                      <a:pt x="2" y="12"/>
                    </a:cubicBezTo>
                    <a:cubicBezTo>
                      <a:pt x="2" y="7"/>
                      <a:pt x="6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6" name="Freeform 86"/>
              <p:cNvSpPr/>
              <p:nvPr/>
            </p:nvSpPr>
            <p:spPr bwMode="auto">
              <a:xfrm>
                <a:off x="-428192" y="1451610"/>
                <a:ext cx="3175" cy="15875"/>
              </a:xfrm>
              <a:custGeom>
                <a:gdLst>
                  <a:gd name="T0" fmla="*/ 0 w 1"/>
                  <a:gd name="T1" fmla="*/ 4 h 4"/>
                  <a:gd name="T2" fmla="*/ 1 w 1"/>
                  <a:gd name="T3" fmla="*/ 4 h 4"/>
                  <a:gd name="T4" fmla="*/ 1 w 1"/>
                  <a:gd name="T5" fmla="*/ 0 h 4"/>
                  <a:gd name="T6" fmla="*/ 0 w 1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1" y="1"/>
                      <a:pt x="1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7" name="Freeform 87"/>
              <p:cNvSpPr/>
              <p:nvPr/>
            </p:nvSpPr>
            <p:spPr bwMode="auto">
              <a:xfrm>
                <a:off x="1521258" y="2119948"/>
                <a:ext cx="11113" cy="14287"/>
              </a:xfrm>
              <a:custGeom>
                <a:gdLst>
                  <a:gd name="T0" fmla="*/ 3 w 3"/>
                  <a:gd name="T1" fmla="*/ 0 h 4"/>
                  <a:gd name="T2" fmla="*/ 0 w 3"/>
                  <a:gd name="T3" fmla="*/ 4 h 4"/>
                  <a:gd name="T4" fmla="*/ 3 w 3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1" y="3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8" name="Freeform 88"/>
              <p:cNvSpPr/>
              <p:nvPr/>
            </p:nvSpPr>
            <p:spPr bwMode="auto">
              <a:xfrm>
                <a:off x="1506970" y="2134235"/>
                <a:ext cx="14288" cy="33337"/>
              </a:xfrm>
              <a:custGeom>
                <a:gdLst>
                  <a:gd name="T0" fmla="*/ 1 w 4"/>
                  <a:gd name="T1" fmla="*/ 9 h 9"/>
                  <a:gd name="T2" fmla="*/ 3 w 4"/>
                  <a:gd name="T3" fmla="*/ 6 h 9"/>
                  <a:gd name="T4" fmla="*/ 4 w 4"/>
                  <a:gd name="T5" fmla="*/ 0 h 9"/>
                  <a:gd name="T6" fmla="*/ 1 w 4"/>
                  <a:gd name="T7" fmla="*/ 9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1" y="9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4" y="2"/>
                      <a:pt x="4" y="0"/>
                    </a:cubicBezTo>
                    <a:cubicBezTo>
                      <a:pt x="2" y="3"/>
                      <a:pt x="0" y="5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09" name="Freeform 89"/>
              <p:cNvSpPr/>
              <p:nvPr/>
            </p:nvSpPr>
            <p:spPr bwMode="auto">
              <a:xfrm>
                <a:off x="1532370" y="1451610"/>
                <a:ext cx="146050" cy="668337"/>
              </a:xfrm>
              <a:custGeom>
                <a:gdLst>
                  <a:gd name="T0" fmla="*/ 29 w 39"/>
                  <a:gd name="T1" fmla="*/ 39 h 178"/>
                  <a:gd name="T2" fmla="*/ 28 w 39"/>
                  <a:gd name="T3" fmla="*/ 49 h 178"/>
                  <a:gd name="T4" fmla="*/ 24 w 39"/>
                  <a:gd name="T5" fmla="*/ 49 h 178"/>
                  <a:gd name="T6" fmla="*/ 25 w 39"/>
                  <a:gd name="T7" fmla="*/ 63 h 178"/>
                  <a:gd name="T8" fmla="*/ 20 w 39"/>
                  <a:gd name="T9" fmla="*/ 84 h 178"/>
                  <a:gd name="T10" fmla="*/ 21 w 39"/>
                  <a:gd name="T11" fmla="*/ 116 h 178"/>
                  <a:gd name="T12" fmla="*/ 17 w 39"/>
                  <a:gd name="T13" fmla="*/ 128 h 178"/>
                  <a:gd name="T14" fmla="*/ 0 w 39"/>
                  <a:gd name="T15" fmla="*/ 176 h 178"/>
                  <a:gd name="T16" fmla="*/ 0 w 39"/>
                  <a:gd name="T17" fmla="*/ 178 h 178"/>
                  <a:gd name="T18" fmla="*/ 8 w 39"/>
                  <a:gd name="T19" fmla="*/ 158 h 178"/>
                  <a:gd name="T20" fmla="*/ 28 w 39"/>
                  <a:gd name="T21" fmla="*/ 94 h 178"/>
                  <a:gd name="T22" fmla="*/ 32 w 39"/>
                  <a:gd name="T23" fmla="*/ 81 h 178"/>
                  <a:gd name="T24" fmla="*/ 32 w 39"/>
                  <a:gd name="T25" fmla="*/ 72 h 178"/>
                  <a:gd name="T26" fmla="*/ 37 w 39"/>
                  <a:gd name="T27" fmla="*/ 18 h 178"/>
                  <a:gd name="T28" fmla="*/ 38 w 39"/>
                  <a:gd name="T29" fmla="*/ 0 h 178"/>
                  <a:gd name="T30" fmla="*/ 29 w 39"/>
                  <a:gd name="T31" fmla="*/ 39 h 17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" h="178">
                    <a:moveTo>
                      <a:pt x="29" y="39"/>
                    </a:moveTo>
                    <a:cubicBezTo>
                      <a:pt x="29" y="42"/>
                      <a:pt x="26" y="47"/>
                      <a:pt x="28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31" y="53"/>
                      <a:pt x="22" y="58"/>
                      <a:pt x="25" y="63"/>
                    </a:cubicBezTo>
                    <a:cubicBezTo>
                      <a:pt x="22" y="70"/>
                      <a:pt x="24" y="76"/>
                      <a:pt x="20" y="84"/>
                    </a:cubicBezTo>
                    <a:cubicBezTo>
                      <a:pt x="26" y="96"/>
                      <a:pt x="12" y="104"/>
                      <a:pt x="21" y="116"/>
                    </a:cubicBezTo>
                    <a:cubicBezTo>
                      <a:pt x="21" y="119"/>
                      <a:pt x="15" y="125"/>
                      <a:pt x="17" y="128"/>
                    </a:cubicBezTo>
                    <a:cubicBezTo>
                      <a:pt x="12" y="143"/>
                      <a:pt x="5" y="161"/>
                      <a:pt x="0" y="176"/>
                    </a:cubicBezTo>
                    <a:cubicBezTo>
                      <a:pt x="0" y="177"/>
                      <a:pt x="0" y="177"/>
                      <a:pt x="0" y="178"/>
                    </a:cubicBezTo>
                    <a:cubicBezTo>
                      <a:pt x="4" y="172"/>
                      <a:pt x="10" y="166"/>
                      <a:pt x="8" y="158"/>
                    </a:cubicBezTo>
                    <a:cubicBezTo>
                      <a:pt x="18" y="138"/>
                      <a:pt x="24" y="116"/>
                      <a:pt x="28" y="94"/>
                    </a:cubicBezTo>
                    <a:cubicBezTo>
                      <a:pt x="31" y="89"/>
                      <a:pt x="27" y="83"/>
                      <a:pt x="32" y="81"/>
                    </a:cubicBezTo>
                    <a:cubicBezTo>
                      <a:pt x="30" y="77"/>
                      <a:pt x="32" y="73"/>
                      <a:pt x="32" y="72"/>
                    </a:cubicBezTo>
                    <a:cubicBezTo>
                      <a:pt x="33" y="55"/>
                      <a:pt x="39" y="36"/>
                      <a:pt x="37" y="18"/>
                    </a:cubicBezTo>
                    <a:cubicBezTo>
                      <a:pt x="38" y="12"/>
                      <a:pt x="39" y="5"/>
                      <a:pt x="38" y="0"/>
                    </a:cubicBezTo>
                    <a:cubicBezTo>
                      <a:pt x="25" y="9"/>
                      <a:pt x="35" y="26"/>
                      <a:pt x="2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0" name="Rectangle 90"/>
              <p:cNvSpPr>
                <a:spLocks noChangeArrowheads="1"/>
              </p:cNvSpPr>
              <p:nvPr/>
            </p:nvSpPr>
            <p:spPr bwMode="auto">
              <a:xfrm>
                <a:off x="1653020" y="1751648"/>
                <a:ext cx="1588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1" name="Freeform 91"/>
              <p:cNvSpPr/>
              <p:nvPr/>
            </p:nvSpPr>
            <p:spPr bwMode="auto">
              <a:xfrm>
                <a:off x="-413905" y="1470660"/>
                <a:ext cx="23813" cy="38100"/>
              </a:xfrm>
              <a:custGeom>
                <a:gdLst>
                  <a:gd name="T0" fmla="*/ 0 w 6"/>
                  <a:gd name="T1" fmla="*/ 9 h 10"/>
                  <a:gd name="T2" fmla="*/ 4 w 6"/>
                  <a:gd name="T3" fmla="*/ 10 h 10"/>
                  <a:gd name="T4" fmla="*/ 6 w 6"/>
                  <a:gd name="T5" fmla="*/ 0 h 10"/>
                  <a:gd name="T6" fmla="*/ 1 w 6"/>
                  <a:gd name="T7" fmla="*/ 3 h 10"/>
                  <a:gd name="T8" fmla="*/ 2 w 6"/>
                  <a:gd name="T9" fmla="*/ 4 h 10"/>
                  <a:gd name="T10" fmla="*/ 0 w 6"/>
                  <a:gd name="T11" fmla="*/ 9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9"/>
                    </a:moveTo>
                    <a:cubicBezTo>
                      <a:pt x="2" y="8"/>
                      <a:pt x="4" y="10"/>
                      <a:pt x="4" y="1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8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2" name="Freeform 92"/>
              <p:cNvSpPr/>
              <p:nvPr/>
            </p:nvSpPr>
            <p:spPr bwMode="auto">
              <a:xfrm>
                <a:off x="-442480" y="1481773"/>
                <a:ext cx="14288" cy="26987"/>
              </a:xfrm>
              <a:custGeom>
                <a:gdLst>
                  <a:gd name="T0" fmla="*/ 2 w 4"/>
                  <a:gd name="T1" fmla="*/ 7 h 7"/>
                  <a:gd name="T2" fmla="*/ 3 w 4"/>
                  <a:gd name="T3" fmla="*/ 0 h 7"/>
                  <a:gd name="T4" fmla="*/ 2 w 4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4" y="7"/>
                      <a:pt x="3" y="0"/>
                      <a:pt x="3" y="0"/>
                    </a:cubicBezTo>
                    <a:cubicBezTo>
                      <a:pt x="3" y="2"/>
                      <a:pt x="0" y="5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3" name="Freeform 93"/>
              <p:cNvSpPr/>
              <p:nvPr/>
            </p:nvSpPr>
            <p:spPr bwMode="auto">
              <a:xfrm>
                <a:off x="-499630" y="1484948"/>
                <a:ext cx="7938" cy="19050"/>
              </a:xfrm>
              <a:custGeom>
                <a:gdLst>
                  <a:gd name="T0" fmla="*/ 0 w 2"/>
                  <a:gd name="T1" fmla="*/ 0 h 5"/>
                  <a:gd name="T2" fmla="*/ 0 w 2"/>
                  <a:gd name="T3" fmla="*/ 5 h 5"/>
                  <a:gd name="T4" fmla="*/ 1 w 2"/>
                  <a:gd name="T5" fmla="*/ 4 h 5"/>
                  <a:gd name="T6" fmla="*/ 0 w 2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4" name="Freeform 94"/>
              <p:cNvSpPr/>
              <p:nvPr/>
            </p:nvSpPr>
            <p:spPr bwMode="auto">
              <a:xfrm>
                <a:off x="1727633" y="1515110"/>
                <a:ext cx="3175" cy="11112"/>
              </a:xfrm>
              <a:custGeom>
                <a:gdLst>
                  <a:gd name="T0" fmla="*/ 2 w 2"/>
                  <a:gd name="T1" fmla="*/ 7 h 7"/>
                  <a:gd name="T2" fmla="*/ 2 w 2"/>
                  <a:gd name="T3" fmla="*/ 0 h 7"/>
                  <a:gd name="T4" fmla="*/ 0 w 2"/>
                  <a:gd name="T5" fmla="*/ 0 h 7"/>
                  <a:gd name="T6" fmla="*/ 2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5" name="Freeform 95"/>
              <p:cNvSpPr/>
              <p:nvPr/>
            </p:nvSpPr>
            <p:spPr bwMode="auto">
              <a:xfrm>
                <a:off x="-439305" y="1526223"/>
                <a:ext cx="3175" cy="15875"/>
              </a:xfrm>
              <a:custGeom>
                <a:gdLst>
                  <a:gd name="T0" fmla="*/ 2 w 2"/>
                  <a:gd name="T1" fmla="*/ 3 h 10"/>
                  <a:gd name="T2" fmla="*/ 0 w 2"/>
                  <a:gd name="T3" fmla="*/ 0 h 10"/>
                  <a:gd name="T4" fmla="*/ 2 w 2"/>
                  <a:gd name="T5" fmla="*/ 10 h 10"/>
                  <a:gd name="T6" fmla="*/ 2 w 2"/>
                  <a:gd name="T7" fmla="*/ 3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3"/>
                    </a:moveTo>
                    <a:lnTo>
                      <a:pt x="0" y="0"/>
                    </a:lnTo>
                    <a:lnTo>
                      <a:pt x="2" y="1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6" name="Rectangle 96"/>
              <p:cNvSpPr>
                <a:spLocks noChangeArrowheads="1"/>
              </p:cNvSpPr>
              <p:nvPr/>
            </p:nvSpPr>
            <p:spPr bwMode="auto">
              <a:xfrm>
                <a:off x="-502805" y="1538923"/>
                <a:ext cx="15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7" name="Freeform 97"/>
              <p:cNvSpPr/>
              <p:nvPr/>
            </p:nvSpPr>
            <p:spPr bwMode="auto">
              <a:xfrm>
                <a:off x="-420255" y="1550035"/>
                <a:ext cx="11113" cy="14287"/>
              </a:xfrm>
              <a:custGeom>
                <a:gdLst>
                  <a:gd name="T0" fmla="*/ 3 w 3"/>
                  <a:gd name="T1" fmla="*/ 3 h 4"/>
                  <a:gd name="T2" fmla="*/ 0 w 3"/>
                  <a:gd name="T3" fmla="*/ 0 h 4"/>
                  <a:gd name="T4" fmla="*/ 3 w 3"/>
                  <a:gd name="T5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8" name="Freeform 98"/>
              <p:cNvSpPr/>
              <p:nvPr/>
            </p:nvSpPr>
            <p:spPr bwMode="auto">
              <a:xfrm>
                <a:off x="-420255" y="1572260"/>
                <a:ext cx="3175" cy="11112"/>
              </a:xfrm>
              <a:custGeom>
                <a:gdLst>
                  <a:gd name="T0" fmla="*/ 2 w 2"/>
                  <a:gd name="T1" fmla="*/ 7 h 7"/>
                  <a:gd name="T2" fmla="*/ 2 w 2"/>
                  <a:gd name="T3" fmla="*/ 0 h 7"/>
                  <a:gd name="T4" fmla="*/ 0 w 2"/>
                  <a:gd name="T5" fmla="*/ 0 h 7"/>
                  <a:gd name="T6" fmla="*/ 2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19" name="Freeform 99"/>
              <p:cNvSpPr/>
              <p:nvPr/>
            </p:nvSpPr>
            <p:spPr bwMode="auto">
              <a:xfrm>
                <a:off x="-529792" y="1605598"/>
                <a:ext cx="41275" cy="168275"/>
              </a:xfrm>
              <a:custGeom>
                <a:gdLst>
                  <a:gd name="T0" fmla="*/ 9 w 11"/>
                  <a:gd name="T1" fmla="*/ 45 h 45"/>
                  <a:gd name="T2" fmla="*/ 11 w 11"/>
                  <a:gd name="T3" fmla="*/ 45 h 45"/>
                  <a:gd name="T4" fmla="*/ 7 w 11"/>
                  <a:gd name="T5" fmla="*/ 0 h 45"/>
                  <a:gd name="T6" fmla="*/ 6 w 11"/>
                  <a:gd name="T7" fmla="*/ 12 h 45"/>
                  <a:gd name="T8" fmla="*/ 2 w 11"/>
                  <a:gd name="T9" fmla="*/ 19 h 45"/>
                  <a:gd name="T10" fmla="*/ 5 w 11"/>
                  <a:gd name="T11" fmla="*/ 14 h 45"/>
                  <a:gd name="T12" fmla="*/ 7 w 11"/>
                  <a:gd name="T13" fmla="*/ 30 h 45"/>
                  <a:gd name="T14" fmla="*/ 9 w 11"/>
                  <a:gd name="T15" fmla="*/ 45 h 4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5">
                    <a:moveTo>
                      <a:pt x="9" y="45"/>
                    </a:move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30"/>
                      <a:pt x="8" y="14"/>
                      <a:pt x="7" y="0"/>
                    </a:cubicBezTo>
                    <a:cubicBezTo>
                      <a:pt x="3" y="4"/>
                      <a:pt x="2" y="7"/>
                      <a:pt x="6" y="12"/>
                    </a:cubicBezTo>
                    <a:cubicBezTo>
                      <a:pt x="0" y="11"/>
                      <a:pt x="2" y="16"/>
                      <a:pt x="2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" y="21"/>
                      <a:pt x="0" y="25"/>
                      <a:pt x="7" y="30"/>
                    </a:cubicBezTo>
                    <a:cubicBezTo>
                      <a:pt x="6" y="35"/>
                      <a:pt x="9" y="40"/>
                      <a:pt x="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0" name="Freeform 100"/>
              <p:cNvSpPr/>
              <p:nvPr/>
            </p:nvSpPr>
            <p:spPr bwMode="auto">
              <a:xfrm>
                <a:off x="-480580" y="1605598"/>
                <a:ext cx="3175" cy="14287"/>
              </a:xfrm>
              <a:custGeom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1"/>
                      <a:pt x="0" y="0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1" name="Freeform 101"/>
              <p:cNvSpPr/>
              <p:nvPr/>
            </p:nvSpPr>
            <p:spPr bwMode="auto">
              <a:xfrm>
                <a:off x="-483755" y="1619885"/>
                <a:ext cx="36513" cy="134937"/>
              </a:xfrm>
              <a:custGeom>
                <a:gdLst>
                  <a:gd name="T0" fmla="*/ 2 w 10"/>
                  <a:gd name="T1" fmla="*/ 21 h 36"/>
                  <a:gd name="T2" fmla="*/ 8 w 10"/>
                  <a:gd name="T3" fmla="*/ 36 h 36"/>
                  <a:gd name="T4" fmla="*/ 6 w 10"/>
                  <a:gd name="T5" fmla="*/ 19 h 36"/>
                  <a:gd name="T6" fmla="*/ 4 w 10"/>
                  <a:gd name="T7" fmla="*/ 16 h 36"/>
                  <a:gd name="T8" fmla="*/ 5 w 10"/>
                  <a:gd name="T9" fmla="*/ 7 h 36"/>
                  <a:gd name="T10" fmla="*/ 2 w 10"/>
                  <a:gd name="T11" fmla="*/ 0 h 36"/>
                  <a:gd name="T12" fmla="*/ 2 w 10"/>
                  <a:gd name="T13" fmla="*/ 21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6">
                    <a:moveTo>
                      <a:pt x="2" y="21"/>
                    </a:moveTo>
                    <a:cubicBezTo>
                      <a:pt x="5" y="25"/>
                      <a:pt x="2" y="34"/>
                      <a:pt x="8" y="36"/>
                    </a:cubicBezTo>
                    <a:cubicBezTo>
                      <a:pt x="10" y="30"/>
                      <a:pt x="4" y="26"/>
                      <a:pt x="6" y="19"/>
                    </a:cubicBezTo>
                    <a:cubicBezTo>
                      <a:pt x="6" y="17"/>
                      <a:pt x="3" y="20"/>
                      <a:pt x="4" y="16"/>
                    </a:cubicBezTo>
                    <a:cubicBezTo>
                      <a:pt x="8" y="15"/>
                      <a:pt x="2" y="10"/>
                      <a:pt x="5" y="7"/>
                    </a:cubicBezTo>
                    <a:cubicBezTo>
                      <a:pt x="6" y="3"/>
                      <a:pt x="4" y="2"/>
                      <a:pt x="2" y="0"/>
                    </a:cubicBezTo>
                    <a:cubicBezTo>
                      <a:pt x="2" y="7"/>
                      <a:pt x="0" y="15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2" name="Freeform 102"/>
              <p:cNvSpPr/>
              <p:nvPr/>
            </p:nvSpPr>
            <p:spPr bwMode="auto">
              <a:xfrm flipH="1">
                <a:off x="-447242" y="1624648"/>
                <a:ext cx="0" cy="11112"/>
              </a:xfrm>
              <a:custGeom>
                <a:gdLst>
                  <a:gd name="T0" fmla="*/ 0 h 7"/>
                  <a:gd name="T1" fmla="*/ 7 h 7"/>
                  <a:gd name="T2" fmla="*/ 0 h 7"/>
                  <a:gd name="T3" fmla="*/ 0 h 7"/>
                </a:gdLst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3" name="Freeform 103"/>
              <p:cNvSpPr/>
              <p:nvPr/>
            </p:nvSpPr>
            <p:spPr bwMode="auto">
              <a:xfrm>
                <a:off x="-442480" y="1699260"/>
                <a:ext cx="11113" cy="15875"/>
              </a:xfrm>
              <a:custGeom>
                <a:gdLst>
                  <a:gd name="T0" fmla="*/ 0 w 3"/>
                  <a:gd name="T1" fmla="*/ 4 h 4"/>
                  <a:gd name="T2" fmla="*/ 1 w 3"/>
                  <a:gd name="T3" fmla="*/ 0 h 4"/>
                  <a:gd name="T4" fmla="*/ 0 w 3"/>
                  <a:gd name="T5" fmla="*/ 0 h 4"/>
                  <a:gd name="T6" fmla="*/ 0 w 3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1" y="3"/>
                      <a:pt x="3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4" name="Freeform 104"/>
              <p:cNvSpPr/>
              <p:nvPr/>
            </p:nvSpPr>
            <p:spPr bwMode="auto">
              <a:xfrm>
                <a:off x="1697470" y="1702435"/>
                <a:ext cx="7938" cy="19050"/>
              </a:xfrm>
              <a:custGeom>
                <a:gdLst>
                  <a:gd name="T0" fmla="*/ 0 w 5"/>
                  <a:gd name="T1" fmla="*/ 12 h 12"/>
                  <a:gd name="T2" fmla="*/ 5 w 5"/>
                  <a:gd name="T3" fmla="*/ 10 h 12"/>
                  <a:gd name="T4" fmla="*/ 0 w 5"/>
                  <a:gd name="T5" fmla="*/ 0 h 12"/>
                  <a:gd name="T6" fmla="*/ 0 w 5"/>
                  <a:gd name="T7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0" y="12"/>
                    </a:moveTo>
                    <a:lnTo>
                      <a:pt x="5" y="1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5" name="Freeform 105"/>
              <p:cNvSpPr/>
              <p:nvPr/>
            </p:nvSpPr>
            <p:spPr bwMode="auto">
              <a:xfrm>
                <a:off x="-439305" y="1759585"/>
                <a:ext cx="11113" cy="22225"/>
              </a:xfrm>
              <a:custGeom>
                <a:gdLst>
                  <a:gd name="T0" fmla="*/ 3 w 3"/>
                  <a:gd name="T1" fmla="*/ 6 h 6"/>
                  <a:gd name="T2" fmla="*/ 2 w 3"/>
                  <a:gd name="T3" fmla="*/ 0 h 6"/>
                  <a:gd name="T4" fmla="*/ 3 w 3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6"/>
                    </a:moveTo>
                    <a:cubicBezTo>
                      <a:pt x="2" y="4"/>
                      <a:pt x="3" y="1"/>
                      <a:pt x="2" y="0"/>
                    </a:cubicBezTo>
                    <a:cubicBezTo>
                      <a:pt x="1" y="1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6" name="Freeform 106"/>
              <p:cNvSpPr/>
              <p:nvPr/>
            </p:nvSpPr>
            <p:spPr bwMode="auto">
              <a:xfrm>
                <a:off x="-461530" y="1767523"/>
                <a:ext cx="33338" cy="100012"/>
              </a:xfrm>
              <a:custGeom>
                <a:gdLst>
                  <a:gd name="T0" fmla="*/ 9 w 9"/>
                  <a:gd name="T1" fmla="*/ 27 h 27"/>
                  <a:gd name="T2" fmla="*/ 3 w 9"/>
                  <a:gd name="T3" fmla="*/ 0 h 27"/>
                  <a:gd name="T4" fmla="*/ 9 w 9"/>
                  <a:gd name="T5" fmla="*/ 27 h 2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7">
                    <a:moveTo>
                      <a:pt x="9" y="27"/>
                    </a:moveTo>
                    <a:cubicBezTo>
                      <a:pt x="5" y="18"/>
                      <a:pt x="5" y="9"/>
                      <a:pt x="3" y="0"/>
                    </a:cubicBezTo>
                    <a:cubicBezTo>
                      <a:pt x="0" y="9"/>
                      <a:pt x="4" y="20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7" name="Freeform 107"/>
              <p:cNvSpPr/>
              <p:nvPr/>
            </p:nvSpPr>
            <p:spPr bwMode="auto">
              <a:xfrm>
                <a:off x="-428192" y="1789748"/>
                <a:ext cx="41275" cy="141287"/>
              </a:xfrm>
              <a:custGeom>
                <a:gdLst>
                  <a:gd name="T0" fmla="*/ 11 w 11"/>
                  <a:gd name="T1" fmla="*/ 38 h 38"/>
                  <a:gd name="T2" fmla="*/ 9 w 11"/>
                  <a:gd name="T3" fmla="*/ 23 h 38"/>
                  <a:gd name="T4" fmla="*/ 0 w 11"/>
                  <a:gd name="T5" fmla="*/ 0 h 38"/>
                  <a:gd name="T6" fmla="*/ 11 w 11"/>
                  <a:gd name="T7" fmla="*/ 38 h 3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38">
                    <a:moveTo>
                      <a:pt x="11" y="38"/>
                    </a:moveTo>
                    <a:cubicBezTo>
                      <a:pt x="9" y="23"/>
                      <a:pt x="9" y="23"/>
                      <a:pt x="9" y="23"/>
                    </a:cubicBezTo>
                    <a:cubicBezTo>
                      <a:pt x="3" y="16"/>
                      <a:pt x="5" y="7"/>
                      <a:pt x="0" y="0"/>
                    </a:cubicBezTo>
                    <a:cubicBezTo>
                      <a:pt x="0" y="14"/>
                      <a:pt x="8" y="27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8" name="Freeform 108"/>
              <p:cNvSpPr/>
              <p:nvPr/>
            </p:nvSpPr>
            <p:spPr bwMode="auto">
              <a:xfrm>
                <a:off x="-417080" y="2021523"/>
                <a:ext cx="49213" cy="82550"/>
              </a:xfrm>
              <a:custGeom>
                <a:gdLst>
                  <a:gd name="T0" fmla="*/ 3 w 13"/>
                  <a:gd name="T1" fmla="*/ 17 h 22"/>
                  <a:gd name="T2" fmla="*/ 13 w 13"/>
                  <a:gd name="T3" fmla="*/ 22 h 22"/>
                  <a:gd name="T4" fmla="*/ 1 w 13"/>
                  <a:gd name="T5" fmla="*/ 0 h 22"/>
                  <a:gd name="T6" fmla="*/ 3 w 13"/>
                  <a:gd name="T7" fmla="*/ 17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2">
                    <a:moveTo>
                      <a:pt x="3" y="17"/>
                    </a:moveTo>
                    <a:cubicBezTo>
                      <a:pt x="6" y="16"/>
                      <a:pt x="11" y="19"/>
                      <a:pt x="13" y="22"/>
                    </a:cubicBezTo>
                    <a:cubicBezTo>
                      <a:pt x="9" y="15"/>
                      <a:pt x="5" y="7"/>
                      <a:pt x="1" y="0"/>
                    </a:cubicBezTo>
                    <a:cubicBezTo>
                      <a:pt x="0" y="7"/>
                      <a:pt x="6" y="10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29" name="Freeform 109"/>
              <p:cNvSpPr/>
              <p:nvPr/>
            </p:nvSpPr>
            <p:spPr bwMode="auto">
              <a:xfrm>
                <a:off x="-510742" y="1804035"/>
                <a:ext cx="93663" cy="214312"/>
              </a:xfrm>
              <a:custGeom>
                <a:gdLst>
                  <a:gd name="T0" fmla="*/ 15 w 25"/>
                  <a:gd name="T1" fmla="*/ 25 h 57"/>
                  <a:gd name="T2" fmla="*/ 9 w 25"/>
                  <a:gd name="T3" fmla="*/ 10 h 57"/>
                  <a:gd name="T4" fmla="*/ 6 w 25"/>
                  <a:gd name="T5" fmla="*/ 0 h 57"/>
                  <a:gd name="T6" fmla="*/ 2 w 25"/>
                  <a:gd name="T7" fmla="*/ 5 h 57"/>
                  <a:gd name="T8" fmla="*/ 6 w 25"/>
                  <a:gd name="T9" fmla="*/ 15 h 57"/>
                  <a:gd name="T10" fmla="*/ 7 w 25"/>
                  <a:gd name="T11" fmla="*/ 29 h 57"/>
                  <a:gd name="T12" fmla="*/ 12 w 25"/>
                  <a:gd name="T13" fmla="*/ 30 h 57"/>
                  <a:gd name="T14" fmla="*/ 13 w 25"/>
                  <a:gd name="T15" fmla="*/ 37 h 57"/>
                  <a:gd name="T16" fmla="*/ 25 w 25"/>
                  <a:gd name="T17" fmla="*/ 57 h 57"/>
                  <a:gd name="T18" fmla="*/ 24 w 25"/>
                  <a:gd name="T19" fmla="*/ 55 h 57"/>
                  <a:gd name="T20" fmla="*/ 15 w 25"/>
                  <a:gd name="T21" fmla="*/ 25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57">
                    <a:moveTo>
                      <a:pt x="15" y="25"/>
                    </a:moveTo>
                    <a:cubicBezTo>
                      <a:pt x="8" y="23"/>
                      <a:pt x="11" y="14"/>
                      <a:pt x="9" y="10"/>
                    </a:cubicBezTo>
                    <a:cubicBezTo>
                      <a:pt x="6" y="6"/>
                      <a:pt x="12" y="1"/>
                      <a:pt x="6" y="0"/>
                    </a:cubicBezTo>
                    <a:cubicBezTo>
                      <a:pt x="6" y="2"/>
                      <a:pt x="5" y="5"/>
                      <a:pt x="2" y="5"/>
                    </a:cubicBezTo>
                    <a:cubicBezTo>
                      <a:pt x="5" y="8"/>
                      <a:pt x="0" y="15"/>
                      <a:pt x="6" y="15"/>
                    </a:cubicBezTo>
                    <a:cubicBezTo>
                      <a:pt x="4" y="20"/>
                      <a:pt x="15" y="25"/>
                      <a:pt x="7" y="29"/>
                    </a:cubicBezTo>
                    <a:cubicBezTo>
                      <a:pt x="9" y="32"/>
                      <a:pt x="11" y="27"/>
                      <a:pt x="12" y="30"/>
                    </a:cubicBezTo>
                    <a:cubicBezTo>
                      <a:pt x="11" y="32"/>
                      <a:pt x="12" y="35"/>
                      <a:pt x="13" y="37"/>
                    </a:cubicBezTo>
                    <a:cubicBezTo>
                      <a:pt x="20" y="38"/>
                      <a:pt x="20" y="52"/>
                      <a:pt x="25" y="57"/>
                    </a:cubicBezTo>
                    <a:cubicBezTo>
                      <a:pt x="25" y="56"/>
                      <a:pt x="24" y="55"/>
                      <a:pt x="24" y="55"/>
                    </a:cubicBezTo>
                    <a:cubicBezTo>
                      <a:pt x="24" y="43"/>
                      <a:pt x="14" y="37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0" name="Freeform 110"/>
              <p:cNvSpPr/>
              <p:nvPr/>
            </p:nvSpPr>
            <p:spPr bwMode="auto">
              <a:xfrm>
                <a:off x="-417080" y="2018348"/>
                <a:ext cx="3175" cy="3175"/>
              </a:xfrm>
              <a:custGeom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1" name="Freeform 111"/>
              <p:cNvSpPr/>
              <p:nvPr/>
            </p:nvSpPr>
            <p:spPr bwMode="auto">
              <a:xfrm>
                <a:off x="-390092" y="1819910"/>
                <a:ext cx="11113" cy="14287"/>
              </a:xfrm>
              <a:custGeom>
                <a:gdLst>
                  <a:gd name="T0" fmla="*/ 0 w 3"/>
                  <a:gd name="T1" fmla="*/ 0 h 4"/>
                  <a:gd name="T2" fmla="*/ 0 w 3"/>
                  <a:gd name="T3" fmla="*/ 4 h 4"/>
                  <a:gd name="T4" fmla="*/ 0 w 3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2" name="Freeform 112"/>
              <p:cNvSpPr/>
              <p:nvPr/>
            </p:nvSpPr>
            <p:spPr bwMode="auto">
              <a:xfrm>
                <a:off x="-596467" y="1834198"/>
                <a:ext cx="11113" cy="15875"/>
              </a:xfrm>
              <a:custGeom>
                <a:gdLst>
                  <a:gd name="T0" fmla="*/ 0 w 7"/>
                  <a:gd name="T1" fmla="*/ 10 h 10"/>
                  <a:gd name="T2" fmla="*/ 7 w 7"/>
                  <a:gd name="T3" fmla="*/ 10 h 10"/>
                  <a:gd name="T4" fmla="*/ 2 w 7"/>
                  <a:gd name="T5" fmla="*/ 0 h 10"/>
                  <a:gd name="T6" fmla="*/ 0 w 7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0" y="10"/>
                    </a:moveTo>
                    <a:lnTo>
                      <a:pt x="7" y="1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3" name="Freeform 113"/>
              <p:cNvSpPr/>
              <p:nvPr/>
            </p:nvSpPr>
            <p:spPr bwMode="auto">
              <a:xfrm>
                <a:off x="1667308" y="1850073"/>
                <a:ext cx="7938" cy="17462"/>
              </a:xfrm>
              <a:custGeom>
                <a:gdLst>
                  <a:gd name="T0" fmla="*/ 0 w 2"/>
                  <a:gd name="T1" fmla="*/ 5 h 5"/>
                  <a:gd name="T2" fmla="*/ 2 w 2"/>
                  <a:gd name="T3" fmla="*/ 0 h 5"/>
                  <a:gd name="T4" fmla="*/ 0 w 2"/>
                  <a:gd name="T5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2" y="5"/>
                      <a:pt x="2" y="1"/>
                      <a:pt x="2" y="0"/>
                    </a:cubicBezTo>
                    <a:cubicBezTo>
                      <a:pt x="0" y="1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4" name="Freeform 114"/>
              <p:cNvSpPr/>
              <p:nvPr/>
            </p:nvSpPr>
            <p:spPr bwMode="auto">
              <a:xfrm>
                <a:off x="-383742" y="1861185"/>
                <a:ext cx="7938" cy="17462"/>
              </a:xfrm>
              <a:custGeom>
                <a:gdLst>
                  <a:gd name="T0" fmla="*/ 0 w 5"/>
                  <a:gd name="T1" fmla="*/ 0 h 11"/>
                  <a:gd name="T2" fmla="*/ 5 w 5"/>
                  <a:gd name="T3" fmla="*/ 11 h 11"/>
                  <a:gd name="T4" fmla="*/ 5 w 5"/>
                  <a:gd name="T5" fmla="*/ 7 h 11"/>
                  <a:gd name="T6" fmla="*/ 0 w 5"/>
                  <a:gd name="T7" fmla="*/ 0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lnTo>
                      <a:pt x="5" y="11"/>
                    </a:lnTo>
                    <a:lnTo>
                      <a:pt x="5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5" name="Freeform 115"/>
              <p:cNvSpPr/>
              <p:nvPr/>
            </p:nvSpPr>
            <p:spPr bwMode="auto">
              <a:xfrm>
                <a:off x="-431367" y="1875473"/>
                <a:ext cx="100013" cy="187325"/>
              </a:xfrm>
              <a:custGeom>
                <a:gdLst>
                  <a:gd name="T0" fmla="*/ 11 w 27"/>
                  <a:gd name="T1" fmla="*/ 25 h 50"/>
                  <a:gd name="T2" fmla="*/ 6 w 27"/>
                  <a:gd name="T3" fmla="*/ 13 h 50"/>
                  <a:gd name="T4" fmla="*/ 0 w 27"/>
                  <a:gd name="T5" fmla="*/ 1 h 50"/>
                  <a:gd name="T6" fmla="*/ 11 w 27"/>
                  <a:gd name="T7" fmla="*/ 31 h 50"/>
                  <a:gd name="T8" fmla="*/ 23 w 27"/>
                  <a:gd name="T9" fmla="*/ 50 h 50"/>
                  <a:gd name="T10" fmla="*/ 20 w 27"/>
                  <a:gd name="T11" fmla="*/ 38 h 50"/>
                  <a:gd name="T12" fmla="*/ 27 w 27"/>
                  <a:gd name="T13" fmla="*/ 43 h 50"/>
                  <a:gd name="T14" fmla="*/ 21 w 27"/>
                  <a:gd name="T15" fmla="*/ 32 h 50"/>
                  <a:gd name="T16" fmla="*/ 18 w 27"/>
                  <a:gd name="T17" fmla="*/ 34 h 50"/>
                  <a:gd name="T18" fmla="*/ 11 w 27"/>
                  <a:gd name="T19" fmla="*/ 25 h 5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50">
                    <a:moveTo>
                      <a:pt x="11" y="25"/>
                    </a:moveTo>
                    <a:cubicBezTo>
                      <a:pt x="9" y="20"/>
                      <a:pt x="9" y="16"/>
                      <a:pt x="6" y="13"/>
                    </a:cubicBezTo>
                    <a:cubicBezTo>
                      <a:pt x="2" y="10"/>
                      <a:pt x="8" y="0"/>
                      <a:pt x="0" y="1"/>
                    </a:cubicBezTo>
                    <a:cubicBezTo>
                      <a:pt x="1" y="12"/>
                      <a:pt x="10" y="20"/>
                      <a:pt x="11" y="31"/>
                    </a:cubicBezTo>
                    <a:cubicBezTo>
                      <a:pt x="15" y="37"/>
                      <a:pt x="20" y="44"/>
                      <a:pt x="23" y="50"/>
                    </a:cubicBezTo>
                    <a:cubicBezTo>
                      <a:pt x="23" y="46"/>
                      <a:pt x="17" y="43"/>
                      <a:pt x="20" y="38"/>
                    </a:cubicBezTo>
                    <a:cubicBezTo>
                      <a:pt x="22" y="39"/>
                      <a:pt x="24" y="41"/>
                      <a:pt x="27" y="43"/>
                    </a:cubicBezTo>
                    <a:cubicBezTo>
                      <a:pt x="27" y="38"/>
                      <a:pt x="23" y="35"/>
                      <a:pt x="21" y="32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5" y="32"/>
                      <a:pt x="15" y="27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6" name="Freeform 116"/>
              <p:cNvSpPr/>
              <p:nvPr/>
            </p:nvSpPr>
            <p:spPr bwMode="auto">
              <a:xfrm>
                <a:off x="-367867" y="1886585"/>
                <a:ext cx="11113" cy="11112"/>
              </a:xfrm>
              <a:custGeom>
                <a:gdLst>
                  <a:gd name="T0" fmla="*/ 0 w 3"/>
                  <a:gd name="T1" fmla="*/ 1 h 3"/>
                  <a:gd name="T2" fmla="*/ 3 w 3"/>
                  <a:gd name="T3" fmla="*/ 3 h 3"/>
                  <a:gd name="T4" fmla="*/ 3 w 3"/>
                  <a:gd name="T5" fmla="*/ 1 h 3"/>
                  <a:gd name="T6" fmla="*/ 0 w 3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7" name="Freeform 117"/>
              <p:cNvSpPr/>
              <p:nvPr/>
            </p:nvSpPr>
            <p:spPr bwMode="auto">
              <a:xfrm>
                <a:off x="-367867" y="1897698"/>
                <a:ext cx="52388" cy="93662"/>
              </a:xfrm>
              <a:custGeom>
                <a:gdLst>
                  <a:gd name="T0" fmla="*/ 3 w 14"/>
                  <a:gd name="T1" fmla="*/ 8 h 25"/>
                  <a:gd name="T2" fmla="*/ 14 w 14"/>
                  <a:gd name="T3" fmla="*/ 25 h 25"/>
                  <a:gd name="T4" fmla="*/ 0 w 14"/>
                  <a:gd name="T5" fmla="*/ 0 h 25"/>
                  <a:gd name="T6" fmla="*/ 3 w 14"/>
                  <a:gd name="T7" fmla="*/ 8 h 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3" y="8"/>
                    </a:moveTo>
                    <a:cubicBezTo>
                      <a:pt x="6" y="14"/>
                      <a:pt x="10" y="22"/>
                      <a:pt x="14" y="25"/>
                    </a:cubicBezTo>
                    <a:cubicBezTo>
                      <a:pt x="12" y="15"/>
                      <a:pt x="7" y="7"/>
                      <a:pt x="0" y="0"/>
                    </a:cubicBezTo>
                    <a:cubicBezTo>
                      <a:pt x="1" y="3"/>
                      <a:pt x="0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8" name="Freeform 118"/>
              <p:cNvSpPr/>
              <p:nvPr/>
            </p:nvSpPr>
            <p:spPr bwMode="auto">
              <a:xfrm>
                <a:off x="1581583" y="1902460"/>
                <a:ext cx="11113" cy="17462"/>
              </a:xfrm>
              <a:custGeom>
                <a:gdLst>
                  <a:gd name="T0" fmla="*/ 0 w 3"/>
                  <a:gd name="T1" fmla="*/ 0 h 5"/>
                  <a:gd name="T2" fmla="*/ 0 w 3"/>
                  <a:gd name="T3" fmla="*/ 5 h 5"/>
                  <a:gd name="T4" fmla="*/ 3 w 3"/>
                  <a:gd name="T5" fmla="*/ 2 h 5"/>
                  <a:gd name="T6" fmla="*/ 0 w 3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39" name="Freeform 119"/>
              <p:cNvSpPr/>
              <p:nvPr/>
            </p:nvSpPr>
            <p:spPr bwMode="auto">
              <a:xfrm>
                <a:off x="-582180" y="1913573"/>
                <a:ext cx="26988" cy="33337"/>
              </a:xfrm>
              <a:custGeom>
                <a:gdLst>
                  <a:gd name="T0" fmla="*/ 2 w 7"/>
                  <a:gd name="T1" fmla="*/ 0 h 9"/>
                  <a:gd name="T2" fmla="*/ 4 w 7"/>
                  <a:gd name="T3" fmla="*/ 9 h 9"/>
                  <a:gd name="T4" fmla="*/ 6 w 7"/>
                  <a:gd name="T5" fmla="*/ 7 h 9"/>
                  <a:gd name="T6" fmla="*/ 2 w 7"/>
                  <a:gd name="T7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2" y="0"/>
                    </a:moveTo>
                    <a:cubicBezTo>
                      <a:pt x="0" y="3"/>
                      <a:pt x="4" y="6"/>
                      <a:pt x="4" y="9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3"/>
                      <a:pt x="4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0" name="Freeform 120"/>
              <p:cNvSpPr/>
              <p:nvPr/>
            </p:nvSpPr>
            <p:spPr bwMode="auto">
              <a:xfrm>
                <a:off x="-552017" y="1935798"/>
                <a:ext cx="33338" cy="82550"/>
              </a:xfrm>
              <a:custGeom>
                <a:gdLst>
                  <a:gd name="T0" fmla="*/ 4 w 9"/>
                  <a:gd name="T1" fmla="*/ 3 h 22"/>
                  <a:gd name="T2" fmla="*/ 0 w 9"/>
                  <a:gd name="T3" fmla="*/ 0 h 22"/>
                  <a:gd name="T4" fmla="*/ 8 w 9"/>
                  <a:gd name="T5" fmla="*/ 22 h 22"/>
                  <a:gd name="T6" fmla="*/ 3 w 9"/>
                  <a:gd name="T7" fmla="*/ 7 h 22"/>
                  <a:gd name="T8" fmla="*/ 4 w 9"/>
                  <a:gd name="T9" fmla="*/ 3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2">
                    <a:moveTo>
                      <a:pt x="4" y="3"/>
                    </a:moveTo>
                    <a:cubicBezTo>
                      <a:pt x="3" y="1"/>
                      <a:pt x="2" y="2"/>
                      <a:pt x="0" y="0"/>
                    </a:cubicBezTo>
                    <a:cubicBezTo>
                      <a:pt x="3" y="7"/>
                      <a:pt x="4" y="17"/>
                      <a:pt x="8" y="22"/>
                    </a:cubicBezTo>
                    <a:cubicBezTo>
                      <a:pt x="9" y="17"/>
                      <a:pt x="7" y="10"/>
                      <a:pt x="3" y="7"/>
                    </a:cubicBezTo>
                    <a:cubicBezTo>
                      <a:pt x="3" y="6"/>
                      <a:pt x="2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1" name="Freeform 121"/>
              <p:cNvSpPr/>
              <p:nvPr/>
            </p:nvSpPr>
            <p:spPr bwMode="auto">
              <a:xfrm>
                <a:off x="-383742" y="1943735"/>
                <a:ext cx="19050" cy="41275"/>
              </a:xfrm>
              <a:custGeom>
                <a:gdLst>
                  <a:gd name="T0" fmla="*/ 12 w 12"/>
                  <a:gd name="T1" fmla="*/ 26 h 26"/>
                  <a:gd name="T2" fmla="*/ 12 w 12"/>
                  <a:gd name="T3" fmla="*/ 16 h 26"/>
                  <a:gd name="T4" fmla="*/ 0 w 12"/>
                  <a:gd name="T5" fmla="*/ 0 h 26"/>
                  <a:gd name="T6" fmla="*/ 12 w 12"/>
                  <a:gd name="T7" fmla="*/ 26 h 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6">
                    <a:moveTo>
                      <a:pt x="12" y="26"/>
                    </a:moveTo>
                    <a:lnTo>
                      <a:pt x="12" y="16"/>
                    </a:lnTo>
                    <a:lnTo>
                      <a:pt x="0" y="0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2" name="Freeform 122"/>
              <p:cNvSpPr/>
              <p:nvPr/>
            </p:nvSpPr>
            <p:spPr bwMode="auto">
              <a:xfrm>
                <a:off x="-634567" y="1958023"/>
                <a:ext cx="52388" cy="52387"/>
              </a:xfrm>
              <a:custGeom>
                <a:gdLst>
                  <a:gd name="T0" fmla="*/ 10 w 14"/>
                  <a:gd name="T1" fmla="*/ 14 h 14"/>
                  <a:gd name="T2" fmla="*/ 13 w 14"/>
                  <a:gd name="T3" fmla="*/ 13 h 14"/>
                  <a:gd name="T4" fmla="*/ 11 w 14"/>
                  <a:gd name="T5" fmla="*/ 11 h 14"/>
                  <a:gd name="T6" fmla="*/ 14 w 14"/>
                  <a:gd name="T7" fmla="*/ 8 h 14"/>
                  <a:gd name="T8" fmla="*/ 8 w 14"/>
                  <a:gd name="T9" fmla="*/ 5 h 14"/>
                  <a:gd name="T10" fmla="*/ 7 w 14"/>
                  <a:gd name="T11" fmla="*/ 0 h 14"/>
                  <a:gd name="T12" fmla="*/ 10 w 14"/>
                  <a:gd name="T13" fmla="*/ 14 h 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10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4"/>
                      <a:pt x="7" y="2"/>
                      <a:pt x="7" y="0"/>
                    </a:cubicBezTo>
                    <a:cubicBezTo>
                      <a:pt x="0" y="7"/>
                      <a:pt x="12" y="7"/>
                      <a:pt x="1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3" name="Freeform 123"/>
              <p:cNvSpPr/>
              <p:nvPr/>
            </p:nvSpPr>
            <p:spPr bwMode="auto">
              <a:xfrm>
                <a:off x="-596467" y="2018348"/>
                <a:ext cx="107950" cy="187325"/>
              </a:xfrm>
              <a:custGeom>
                <a:gdLst>
                  <a:gd name="T0" fmla="*/ 8 w 29"/>
                  <a:gd name="T1" fmla="*/ 7 h 50"/>
                  <a:gd name="T2" fmla="*/ 5 w 29"/>
                  <a:gd name="T3" fmla="*/ 0 h 50"/>
                  <a:gd name="T4" fmla="*/ 0 w 29"/>
                  <a:gd name="T5" fmla="*/ 6 h 50"/>
                  <a:gd name="T6" fmla="*/ 7 w 29"/>
                  <a:gd name="T7" fmla="*/ 12 h 50"/>
                  <a:gd name="T8" fmla="*/ 4 w 29"/>
                  <a:gd name="T9" fmla="*/ 17 h 50"/>
                  <a:gd name="T10" fmla="*/ 9 w 29"/>
                  <a:gd name="T11" fmla="*/ 17 h 50"/>
                  <a:gd name="T12" fmla="*/ 8 w 29"/>
                  <a:gd name="T13" fmla="*/ 23 h 50"/>
                  <a:gd name="T14" fmla="*/ 13 w 29"/>
                  <a:gd name="T15" fmla="*/ 26 h 50"/>
                  <a:gd name="T16" fmla="*/ 18 w 29"/>
                  <a:gd name="T17" fmla="*/ 42 h 50"/>
                  <a:gd name="T18" fmla="*/ 19 w 29"/>
                  <a:gd name="T19" fmla="*/ 41 h 50"/>
                  <a:gd name="T20" fmla="*/ 29 w 29"/>
                  <a:gd name="T21" fmla="*/ 50 h 50"/>
                  <a:gd name="T22" fmla="*/ 11 w 29"/>
                  <a:gd name="T23" fmla="*/ 19 h 50"/>
                  <a:gd name="T24" fmla="*/ 8 w 29"/>
                  <a:gd name="T25" fmla="*/ 7 h 5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50">
                    <a:moveTo>
                      <a:pt x="8" y="7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5" y="5"/>
                      <a:pt x="1" y="13"/>
                      <a:pt x="7" y="12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4"/>
                      <a:pt x="8" y="17"/>
                      <a:pt x="9" y="17"/>
                    </a:cubicBezTo>
                    <a:cubicBezTo>
                      <a:pt x="10" y="20"/>
                      <a:pt x="8" y="21"/>
                      <a:pt x="8" y="23"/>
                    </a:cubicBezTo>
                    <a:cubicBezTo>
                      <a:pt x="8" y="26"/>
                      <a:pt x="11" y="26"/>
                      <a:pt x="13" y="26"/>
                    </a:cubicBezTo>
                    <a:cubicBezTo>
                      <a:pt x="13" y="31"/>
                      <a:pt x="15" y="38"/>
                      <a:pt x="18" y="4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4" y="41"/>
                      <a:pt x="18" y="26"/>
                      <a:pt x="11" y="19"/>
                    </a:cubicBezTo>
                    <a:cubicBezTo>
                      <a:pt x="12" y="14"/>
                      <a:pt x="6" y="12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4" name="Freeform 124"/>
              <p:cNvSpPr/>
              <p:nvPr/>
            </p:nvSpPr>
            <p:spPr bwMode="auto">
              <a:xfrm>
                <a:off x="-375805" y="2205673"/>
                <a:ext cx="3175" cy="7937"/>
              </a:xfrm>
              <a:custGeom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5" name="Freeform 125"/>
              <p:cNvSpPr/>
              <p:nvPr/>
            </p:nvSpPr>
            <p:spPr bwMode="auto">
              <a:xfrm>
                <a:off x="-513917" y="2026285"/>
                <a:ext cx="149225" cy="246062"/>
              </a:xfrm>
              <a:custGeom>
                <a:gdLst>
                  <a:gd name="T0" fmla="*/ 37 w 40"/>
                  <a:gd name="T1" fmla="*/ 63 h 66"/>
                  <a:gd name="T2" fmla="*/ 39 w 40"/>
                  <a:gd name="T3" fmla="*/ 63 h 66"/>
                  <a:gd name="T4" fmla="*/ 33 w 40"/>
                  <a:gd name="T5" fmla="*/ 54 h 66"/>
                  <a:gd name="T6" fmla="*/ 33 w 40"/>
                  <a:gd name="T7" fmla="*/ 55 h 66"/>
                  <a:gd name="T8" fmla="*/ 31 w 40"/>
                  <a:gd name="T9" fmla="*/ 48 h 66"/>
                  <a:gd name="T10" fmla="*/ 38 w 40"/>
                  <a:gd name="T11" fmla="*/ 55 h 66"/>
                  <a:gd name="T12" fmla="*/ 37 w 40"/>
                  <a:gd name="T13" fmla="*/ 50 h 66"/>
                  <a:gd name="T14" fmla="*/ 36 w 40"/>
                  <a:gd name="T15" fmla="*/ 50 h 66"/>
                  <a:gd name="T16" fmla="*/ 26 w 40"/>
                  <a:gd name="T17" fmla="*/ 46 h 66"/>
                  <a:gd name="T18" fmla="*/ 27 w 40"/>
                  <a:gd name="T19" fmla="*/ 36 h 66"/>
                  <a:gd name="T20" fmla="*/ 20 w 40"/>
                  <a:gd name="T21" fmla="*/ 32 h 66"/>
                  <a:gd name="T22" fmla="*/ 22 w 40"/>
                  <a:gd name="T23" fmla="*/ 30 h 66"/>
                  <a:gd name="T24" fmla="*/ 19 w 40"/>
                  <a:gd name="T25" fmla="*/ 28 h 66"/>
                  <a:gd name="T26" fmla="*/ 21 w 40"/>
                  <a:gd name="T27" fmla="*/ 19 h 66"/>
                  <a:gd name="T28" fmla="*/ 20 w 40"/>
                  <a:gd name="T29" fmla="*/ 15 h 66"/>
                  <a:gd name="T30" fmla="*/ 16 w 40"/>
                  <a:gd name="T31" fmla="*/ 19 h 66"/>
                  <a:gd name="T32" fmla="*/ 13 w 40"/>
                  <a:gd name="T33" fmla="*/ 13 h 66"/>
                  <a:gd name="T34" fmla="*/ 5 w 40"/>
                  <a:gd name="T35" fmla="*/ 9 h 66"/>
                  <a:gd name="T36" fmla="*/ 6 w 40"/>
                  <a:gd name="T37" fmla="*/ 7 h 66"/>
                  <a:gd name="T38" fmla="*/ 7 w 40"/>
                  <a:gd name="T39" fmla="*/ 8 h 66"/>
                  <a:gd name="T40" fmla="*/ 0 w 40"/>
                  <a:gd name="T41" fmla="*/ 0 h 66"/>
                  <a:gd name="T42" fmla="*/ 13 w 40"/>
                  <a:gd name="T43" fmla="*/ 30 h 66"/>
                  <a:gd name="T44" fmla="*/ 18 w 40"/>
                  <a:gd name="T45" fmla="*/ 38 h 66"/>
                  <a:gd name="T46" fmla="*/ 14 w 40"/>
                  <a:gd name="T47" fmla="*/ 38 h 66"/>
                  <a:gd name="T48" fmla="*/ 14 w 40"/>
                  <a:gd name="T49" fmla="*/ 40 h 66"/>
                  <a:gd name="T50" fmla="*/ 18 w 40"/>
                  <a:gd name="T51" fmla="*/ 42 h 66"/>
                  <a:gd name="T52" fmla="*/ 19 w 40"/>
                  <a:gd name="T53" fmla="*/ 39 h 66"/>
                  <a:gd name="T54" fmla="*/ 29 w 40"/>
                  <a:gd name="T55" fmla="*/ 53 h 66"/>
                  <a:gd name="T56" fmla="*/ 29 w 40"/>
                  <a:gd name="T57" fmla="*/ 53 h 66"/>
                  <a:gd name="T58" fmla="*/ 27 w 40"/>
                  <a:gd name="T59" fmla="*/ 53 h 66"/>
                  <a:gd name="T60" fmla="*/ 33 w 40"/>
                  <a:gd name="T61" fmla="*/ 60 h 66"/>
                  <a:gd name="T62" fmla="*/ 31 w 40"/>
                  <a:gd name="T63" fmla="*/ 62 h 66"/>
                  <a:gd name="T64" fmla="*/ 35 w 40"/>
                  <a:gd name="T65" fmla="*/ 66 h 66"/>
                  <a:gd name="T66" fmla="*/ 34 w 40"/>
                  <a:gd name="T67" fmla="*/ 60 h 66"/>
                  <a:gd name="T68" fmla="*/ 37 w 40"/>
                  <a:gd name="T69" fmla="*/ 63 h 6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66">
                    <a:moveTo>
                      <a:pt x="37" y="63"/>
                    </a:moveTo>
                    <a:cubicBezTo>
                      <a:pt x="37" y="64"/>
                      <a:pt x="39" y="64"/>
                      <a:pt x="39" y="63"/>
                    </a:cubicBezTo>
                    <a:cubicBezTo>
                      <a:pt x="34" y="63"/>
                      <a:pt x="37" y="56"/>
                      <a:pt x="33" y="54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3"/>
                      <a:pt x="29" y="51"/>
                      <a:pt x="31" y="48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40" y="53"/>
                      <a:pt x="37" y="51"/>
                      <a:pt x="37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5" y="44"/>
                      <a:pt x="29" y="48"/>
                      <a:pt x="26" y="46"/>
                    </a:cubicBezTo>
                    <a:cubicBezTo>
                      <a:pt x="28" y="43"/>
                      <a:pt x="23" y="40"/>
                      <a:pt x="27" y="36"/>
                    </a:cubicBezTo>
                    <a:cubicBezTo>
                      <a:pt x="26" y="33"/>
                      <a:pt x="23" y="34"/>
                      <a:pt x="20" y="32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6"/>
                      <a:pt x="14" y="19"/>
                      <a:pt x="21" y="19"/>
                    </a:cubicBezTo>
                    <a:cubicBezTo>
                      <a:pt x="21" y="18"/>
                      <a:pt x="18" y="17"/>
                      <a:pt x="20" y="15"/>
                    </a:cubicBezTo>
                    <a:cubicBezTo>
                      <a:pt x="18" y="16"/>
                      <a:pt x="16" y="17"/>
                      <a:pt x="16" y="19"/>
                    </a:cubicBezTo>
                    <a:cubicBezTo>
                      <a:pt x="16" y="17"/>
                      <a:pt x="12" y="16"/>
                      <a:pt x="13" y="13"/>
                    </a:cubicBezTo>
                    <a:cubicBezTo>
                      <a:pt x="12" y="9"/>
                      <a:pt x="8" y="11"/>
                      <a:pt x="5" y="9"/>
                    </a:cubicBezTo>
                    <a:cubicBezTo>
                      <a:pt x="5" y="9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1" y="2"/>
                      <a:pt x="2" y="4"/>
                      <a:pt x="0" y="0"/>
                    </a:cubicBezTo>
                    <a:cubicBezTo>
                      <a:pt x="2" y="12"/>
                      <a:pt x="9" y="18"/>
                      <a:pt x="13" y="30"/>
                    </a:cubicBezTo>
                    <a:cubicBezTo>
                      <a:pt x="17" y="30"/>
                      <a:pt x="17" y="35"/>
                      <a:pt x="18" y="38"/>
                    </a:cubicBezTo>
                    <a:cubicBezTo>
                      <a:pt x="18" y="39"/>
                      <a:pt x="16" y="38"/>
                      <a:pt x="14" y="3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41"/>
                      <a:pt x="17" y="42"/>
                      <a:pt x="18" y="42"/>
                    </a:cubicBezTo>
                    <a:cubicBezTo>
                      <a:pt x="18" y="41"/>
                      <a:pt x="18" y="40"/>
                      <a:pt x="19" y="39"/>
                    </a:cubicBezTo>
                    <a:cubicBezTo>
                      <a:pt x="25" y="42"/>
                      <a:pt x="26" y="54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7" y="53"/>
                      <a:pt x="27" y="53"/>
                    </a:cubicBezTo>
                    <a:cubicBezTo>
                      <a:pt x="28" y="57"/>
                      <a:pt x="31" y="57"/>
                      <a:pt x="33" y="60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6" y="64"/>
                      <a:pt x="33" y="63"/>
                      <a:pt x="34" y="60"/>
                    </a:cubicBezTo>
                    <a:lnTo>
                      <a:pt x="37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6" name="Freeform 126"/>
              <p:cNvSpPr/>
              <p:nvPr/>
            </p:nvSpPr>
            <p:spPr bwMode="auto">
              <a:xfrm>
                <a:off x="-477405" y="2040573"/>
                <a:ext cx="30163" cy="26987"/>
              </a:xfrm>
              <a:custGeom>
                <a:gdLst>
                  <a:gd name="T0" fmla="*/ 5 w 8"/>
                  <a:gd name="T1" fmla="*/ 7 h 7"/>
                  <a:gd name="T2" fmla="*/ 2 w 8"/>
                  <a:gd name="T3" fmla="*/ 0 h 7"/>
                  <a:gd name="T4" fmla="*/ 5 w 8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7"/>
                    </a:moveTo>
                    <a:cubicBezTo>
                      <a:pt x="8" y="4"/>
                      <a:pt x="3" y="1"/>
                      <a:pt x="2" y="0"/>
                    </a:cubicBezTo>
                    <a:cubicBezTo>
                      <a:pt x="0" y="2"/>
                      <a:pt x="4" y="5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7" name="Freeform 127"/>
              <p:cNvSpPr/>
              <p:nvPr/>
            </p:nvSpPr>
            <p:spPr bwMode="auto">
              <a:xfrm>
                <a:off x="-293255" y="2048510"/>
                <a:ext cx="7938" cy="14287"/>
              </a:xfrm>
              <a:custGeom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8" name="Freeform 128"/>
              <p:cNvSpPr/>
              <p:nvPr/>
            </p:nvSpPr>
            <p:spPr bwMode="auto">
              <a:xfrm>
                <a:off x="-278967" y="2062798"/>
                <a:ext cx="30163" cy="41275"/>
              </a:xfrm>
              <a:custGeom>
                <a:gdLst>
                  <a:gd name="T0" fmla="*/ 3 w 8"/>
                  <a:gd name="T1" fmla="*/ 0 h 11"/>
                  <a:gd name="T2" fmla="*/ 0 w 8"/>
                  <a:gd name="T3" fmla="*/ 2 h 11"/>
                  <a:gd name="T4" fmla="*/ 3 w 8"/>
                  <a:gd name="T5" fmla="*/ 8 h 11"/>
                  <a:gd name="T6" fmla="*/ 7 w 8"/>
                  <a:gd name="T7" fmla="*/ 11 h 11"/>
                  <a:gd name="T8" fmla="*/ 8 w 8"/>
                  <a:gd name="T9" fmla="*/ 9 h 11"/>
                  <a:gd name="T10" fmla="*/ 3 w 8"/>
                  <a:gd name="T11" fmla="*/ 0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5" y="6"/>
                      <a:pt x="3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7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49" name="Rectangle 129"/>
              <p:cNvSpPr>
                <a:spLocks noChangeArrowheads="1"/>
              </p:cNvSpPr>
              <p:nvPr/>
            </p:nvSpPr>
            <p:spPr bwMode="auto">
              <a:xfrm>
                <a:off x="-513917" y="2070735"/>
                <a:ext cx="3175" cy="11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0" name="Freeform 130"/>
              <p:cNvSpPr/>
              <p:nvPr/>
            </p:nvSpPr>
            <p:spPr bwMode="auto">
              <a:xfrm>
                <a:off x="-326592" y="2081848"/>
                <a:ext cx="33338" cy="25400"/>
              </a:xfrm>
              <a:custGeom>
                <a:gdLst>
                  <a:gd name="T0" fmla="*/ 6 w 9"/>
                  <a:gd name="T1" fmla="*/ 3 h 7"/>
                  <a:gd name="T2" fmla="*/ 0 w 9"/>
                  <a:gd name="T3" fmla="*/ 4 h 7"/>
                  <a:gd name="T4" fmla="*/ 3 w 9"/>
                  <a:gd name="T5" fmla="*/ 7 h 7"/>
                  <a:gd name="T6" fmla="*/ 9 w 9"/>
                  <a:gd name="T7" fmla="*/ 2 h 7"/>
                  <a:gd name="T8" fmla="*/ 6 w 9"/>
                  <a:gd name="T9" fmla="*/ 3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6" y="3"/>
                    </a:moveTo>
                    <a:cubicBezTo>
                      <a:pt x="4" y="1"/>
                      <a:pt x="2" y="3"/>
                      <a:pt x="0" y="4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3"/>
                      <a:pt x="9" y="5"/>
                      <a:pt x="9" y="2"/>
                    </a:cubicBezTo>
                    <a:cubicBezTo>
                      <a:pt x="7" y="0"/>
                      <a:pt x="7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1" name="Freeform 131"/>
              <p:cNvSpPr/>
              <p:nvPr/>
            </p:nvSpPr>
            <p:spPr bwMode="auto">
              <a:xfrm>
                <a:off x="1202170" y="2085023"/>
                <a:ext cx="7938" cy="11112"/>
              </a:xfrm>
              <a:custGeom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0 h 3"/>
                  <a:gd name="T6" fmla="*/ 0 w 2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2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2" name="Freeform 132"/>
              <p:cNvSpPr/>
              <p:nvPr/>
            </p:nvSpPr>
            <p:spPr bwMode="auto">
              <a:xfrm>
                <a:off x="1172008" y="2104073"/>
                <a:ext cx="19050" cy="15875"/>
              </a:xfrm>
              <a:custGeom>
                <a:gdLst>
                  <a:gd name="T0" fmla="*/ 1 w 5"/>
                  <a:gd name="T1" fmla="*/ 4 h 4"/>
                  <a:gd name="T2" fmla="*/ 5 w 5"/>
                  <a:gd name="T3" fmla="*/ 2 h 4"/>
                  <a:gd name="T4" fmla="*/ 1 w 5"/>
                  <a:gd name="T5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2" y="2"/>
                      <a:pt x="4" y="3"/>
                      <a:pt x="5" y="2"/>
                    </a:cubicBezTo>
                    <a:cubicBezTo>
                      <a:pt x="4" y="0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3" name="Freeform 133"/>
              <p:cNvSpPr/>
              <p:nvPr/>
            </p:nvSpPr>
            <p:spPr bwMode="auto">
              <a:xfrm>
                <a:off x="-491692" y="2112010"/>
                <a:ext cx="3175" cy="11112"/>
              </a:xfrm>
              <a:custGeom>
                <a:gdLst>
                  <a:gd name="T0" fmla="*/ 0 w 2"/>
                  <a:gd name="T1" fmla="*/ 7 h 7"/>
                  <a:gd name="T2" fmla="*/ 2 w 2"/>
                  <a:gd name="T3" fmla="*/ 7 h 7"/>
                  <a:gd name="T4" fmla="*/ 0 w 2"/>
                  <a:gd name="T5" fmla="*/ 0 h 7"/>
                  <a:gd name="T6" fmla="*/ 0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lnTo>
                      <a:pt x="2" y="7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4" name="Freeform 134"/>
              <p:cNvSpPr/>
              <p:nvPr/>
            </p:nvSpPr>
            <p:spPr bwMode="auto">
              <a:xfrm>
                <a:off x="-312305" y="2119948"/>
                <a:ext cx="22225" cy="28575"/>
              </a:xfrm>
              <a:custGeom>
                <a:gdLst>
                  <a:gd name="T0" fmla="*/ 0 w 6"/>
                  <a:gd name="T1" fmla="*/ 0 h 8"/>
                  <a:gd name="T2" fmla="*/ 6 w 6"/>
                  <a:gd name="T3" fmla="*/ 8 h 8"/>
                  <a:gd name="T4" fmla="*/ 6 w 6"/>
                  <a:gd name="T5" fmla="*/ 5 h 8"/>
                  <a:gd name="T6" fmla="*/ 0 w 6"/>
                  <a:gd name="T7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5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5" name="Freeform 135"/>
              <p:cNvSpPr/>
              <p:nvPr/>
            </p:nvSpPr>
            <p:spPr bwMode="auto">
              <a:xfrm>
                <a:off x="-278967" y="2115185"/>
                <a:ext cx="12700" cy="19050"/>
              </a:xfrm>
              <a:custGeom>
                <a:gdLst>
                  <a:gd name="T0" fmla="*/ 3 w 3"/>
                  <a:gd name="T1" fmla="*/ 5 h 5"/>
                  <a:gd name="T2" fmla="*/ 3 w 3"/>
                  <a:gd name="T3" fmla="*/ 2 h 5"/>
                  <a:gd name="T4" fmla="*/ 0 w 3"/>
                  <a:gd name="T5" fmla="*/ 1 h 5"/>
                  <a:gd name="T6" fmla="*/ 3 w 3"/>
                  <a:gd name="T7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0"/>
                      <a:pt x="0" y="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6" name="Freeform 136"/>
              <p:cNvSpPr/>
              <p:nvPr/>
            </p:nvSpPr>
            <p:spPr bwMode="auto">
              <a:xfrm>
                <a:off x="-345642" y="2137410"/>
                <a:ext cx="22225" cy="30162"/>
              </a:xfrm>
              <a:custGeom>
                <a:gdLst>
                  <a:gd name="T0" fmla="*/ 6 w 6"/>
                  <a:gd name="T1" fmla="*/ 8 h 8"/>
                  <a:gd name="T2" fmla="*/ 0 w 6"/>
                  <a:gd name="T3" fmla="*/ 0 h 8"/>
                  <a:gd name="T4" fmla="*/ 6 w 6"/>
                  <a:gd name="T5" fmla="*/ 8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4" y="7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7" name="Freeform 137"/>
              <p:cNvSpPr/>
              <p:nvPr/>
            </p:nvSpPr>
            <p:spPr bwMode="auto">
              <a:xfrm>
                <a:off x="-271030" y="2145348"/>
                <a:ext cx="30163" cy="33337"/>
              </a:xfrm>
              <a:custGeom>
                <a:gdLst>
                  <a:gd name="T0" fmla="*/ 0 w 8"/>
                  <a:gd name="T1" fmla="*/ 0 h 9"/>
                  <a:gd name="T2" fmla="*/ 5 w 8"/>
                  <a:gd name="T3" fmla="*/ 9 h 9"/>
                  <a:gd name="T4" fmla="*/ 8 w 8"/>
                  <a:gd name="T5" fmla="*/ 4 h 9"/>
                  <a:gd name="T6" fmla="*/ 0 w 8"/>
                  <a:gd name="T7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0" y="0"/>
                    </a:moveTo>
                    <a:cubicBezTo>
                      <a:pt x="2" y="3"/>
                      <a:pt x="5" y="4"/>
                      <a:pt x="5" y="9"/>
                    </a:cubicBezTo>
                    <a:cubicBezTo>
                      <a:pt x="4" y="4"/>
                      <a:pt x="8" y="8"/>
                      <a:pt x="8" y="4"/>
                    </a:cubicBezTo>
                    <a:cubicBezTo>
                      <a:pt x="6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8" name="Freeform 138"/>
              <p:cNvSpPr/>
              <p:nvPr/>
            </p:nvSpPr>
            <p:spPr bwMode="auto">
              <a:xfrm>
                <a:off x="-213880" y="2153285"/>
                <a:ext cx="6350" cy="11112"/>
              </a:xfrm>
              <a:custGeom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59" name="Freeform 139"/>
              <p:cNvSpPr/>
              <p:nvPr/>
            </p:nvSpPr>
            <p:spPr bwMode="auto">
              <a:xfrm>
                <a:off x="-207530" y="2164398"/>
                <a:ext cx="7938" cy="3175"/>
              </a:xfrm>
              <a:custGeom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0" name="Freeform 140"/>
              <p:cNvSpPr/>
              <p:nvPr/>
            </p:nvSpPr>
            <p:spPr bwMode="auto">
              <a:xfrm>
                <a:off x="-417080" y="2156460"/>
                <a:ext cx="33338" cy="26987"/>
              </a:xfrm>
              <a:custGeom>
                <a:gdLst>
                  <a:gd name="T0" fmla="*/ 9 w 9"/>
                  <a:gd name="T1" fmla="*/ 6 h 7"/>
                  <a:gd name="T2" fmla="*/ 6 w 9"/>
                  <a:gd name="T3" fmla="*/ 0 h 7"/>
                  <a:gd name="T4" fmla="*/ 7 w 9"/>
                  <a:gd name="T5" fmla="*/ 7 h 7"/>
                  <a:gd name="T6" fmla="*/ 9 w 9"/>
                  <a:gd name="T7" fmla="*/ 6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9" y="6"/>
                    </a:moveTo>
                    <a:cubicBezTo>
                      <a:pt x="7" y="4"/>
                      <a:pt x="7" y="2"/>
                      <a:pt x="6" y="0"/>
                    </a:cubicBezTo>
                    <a:cubicBezTo>
                      <a:pt x="0" y="3"/>
                      <a:pt x="9" y="5"/>
                      <a:pt x="7" y="7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1" name="Freeform 141"/>
              <p:cNvSpPr/>
              <p:nvPr/>
            </p:nvSpPr>
            <p:spPr bwMode="auto">
              <a:xfrm>
                <a:off x="-237692" y="2175510"/>
                <a:ext cx="23813" cy="19050"/>
              </a:xfrm>
              <a:custGeom>
                <a:gdLst>
                  <a:gd name="T0" fmla="*/ 3 w 6"/>
                  <a:gd name="T1" fmla="*/ 0 h 5"/>
                  <a:gd name="T2" fmla="*/ 5 w 6"/>
                  <a:gd name="T3" fmla="*/ 5 h 5"/>
                  <a:gd name="T4" fmla="*/ 3 w 6"/>
                  <a:gd name="T5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0" y="2"/>
                      <a:pt x="4" y="4"/>
                      <a:pt x="5" y="5"/>
                    </a:cubicBezTo>
                    <a:cubicBezTo>
                      <a:pt x="6" y="3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2" name="Freeform 142"/>
              <p:cNvSpPr/>
              <p:nvPr/>
            </p:nvSpPr>
            <p:spPr bwMode="auto">
              <a:xfrm>
                <a:off x="-172605" y="2202498"/>
                <a:ext cx="41275" cy="33337"/>
              </a:xfrm>
              <a:custGeom>
                <a:gdLst>
                  <a:gd name="T0" fmla="*/ 0 w 11"/>
                  <a:gd name="T1" fmla="*/ 0 h 9"/>
                  <a:gd name="T2" fmla="*/ 11 w 11"/>
                  <a:gd name="T3" fmla="*/ 9 h 9"/>
                  <a:gd name="T4" fmla="*/ 0 w 11"/>
                  <a:gd name="T5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0" y="0"/>
                    </a:moveTo>
                    <a:cubicBezTo>
                      <a:pt x="5" y="1"/>
                      <a:pt x="6" y="6"/>
                      <a:pt x="11" y="9"/>
                    </a:cubicBezTo>
                    <a:cubicBezTo>
                      <a:pt x="11" y="3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3" name="Freeform 143"/>
              <p:cNvSpPr/>
              <p:nvPr/>
            </p:nvSpPr>
            <p:spPr bwMode="auto">
              <a:xfrm>
                <a:off x="-296430" y="2202498"/>
                <a:ext cx="33338" cy="47625"/>
              </a:xfrm>
              <a:custGeom>
                <a:gdLst>
                  <a:gd name="T0" fmla="*/ 2 w 9"/>
                  <a:gd name="T1" fmla="*/ 7 h 13"/>
                  <a:gd name="T2" fmla="*/ 9 w 9"/>
                  <a:gd name="T3" fmla="*/ 11 h 13"/>
                  <a:gd name="T4" fmla="*/ 0 w 9"/>
                  <a:gd name="T5" fmla="*/ 0 h 13"/>
                  <a:gd name="T6" fmla="*/ 2 w 9"/>
                  <a:gd name="T7" fmla="*/ 7 h 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2" y="7"/>
                    </a:moveTo>
                    <a:cubicBezTo>
                      <a:pt x="2" y="13"/>
                      <a:pt x="8" y="10"/>
                      <a:pt x="9" y="11"/>
                    </a:cubicBezTo>
                    <a:cubicBezTo>
                      <a:pt x="8" y="5"/>
                      <a:pt x="5" y="4"/>
                      <a:pt x="0" y="0"/>
                    </a:cubicBezTo>
                    <a:cubicBezTo>
                      <a:pt x="1" y="2"/>
                      <a:pt x="5" y="4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4" name="Freeform 144"/>
              <p:cNvSpPr/>
              <p:nvPr/>
            </p:nvSpPr>
            <p:spPr bwMode="auto">
              <a:xfrm>
                <a:off x="-237692" y="2202498"/>
                <a:ext cx="30163" cy="36512"/>
              </a:xfrm>
              <a:custGeom>
                <a:gdLst>
                  <a:gd name="T0" fmla="*/ 5 w 8"/>
                  <a:gd name="T1" fmla="*/ 10 h 10"/>
                  <a:gd name="T2" fmla="*/ 3 w 8"/>
                  <a:gd name="T3" fmla="*/ 0 h 10"/>
                  <a:gd name="T4" fmla="*/ 5 w 8"/>
                  <a:gd name="T5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0">
                    <a:moveTo>
                      <a:pt x="5" y="10"/>
                    </a:moveTo>
                    <a:cubicBezTo>
                      <a:pt x="8" y="7"/>
                      <a:pt x="3" y="3"/>
                      <a:pt x="3" y="0"/>
                    </a:cubicBezTo>
                    <a:cubicBezTo>
                      <a:pt x="0" y="4"/>
                      <a:pt x="5" y="6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5" name="Rectangle 145"/>
              <p:cNvSpPr>
                <a:spLocks noChangeArrowheads="1"/>
              </p:cNvSpPr>
              <p:nvPr/>
            </p:nvSpPr>
            <p:spPr bwMode="auto">
              <a:xfrm>
                <a:off x="1483158" y="2202498"/>
                <a:ext cx="47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6" name="Freeform 146"/>
              <p:cNvSpPr>
                <a:spLocks noEditPoints="1"/>
              </p:cNvSpPr>
              <p:nvPr/>
            </p:nvSpPr>
            <p:spPr bwMode="auto">
              <a:xfrm>
                <a:off x="-477405" y="2227898"/>
                <a:ext cx="134938" cy="157162"/>
              </a:xfrm>
              <a:custGeom>
                <a:gdLst>
                  <a:gd name="T0" fmla="*/ 31 w 36"/>
                  <a:gd name="T1" fmla="*/ 33 h 42"/>
                  <a:gd name="T2" fmla="*/ 21 w 36"/>
                  <a:gd name="T3" fmla="*/ 25 h 42"/>
                  <a:gd name="T4" fmla="*/ 13 w 36"/>
                  <a:gd name="T5" fmla="*/ 12 h 42"/>
                  <a:gd name="T6" fmla="*/ 3 w 36"/>
                  <a:gd name="T7" fmla="*/ 1 h 42"/>
                  <a:gd name="T8" fmla="*/ 0 w 36"/>
                  <a:gd name="T9" fmla="*/ 3 h 42"/>
                  <a:gd name="T10" fmla="*/ 8 w 36"/>
                  <a:gd name="T11" fmla="*/ 16 h 42"/>
                  <a:gd name="T12" fmla="*/ 12 w 36"/>
                  <a:gd name="T13" fmla="*/ 20 h 42"/>
                  <a:gd name="T14" fmla="*/ 19 w 36"/>
                  <a:gd name="T15" fmla="*/ 27 h 42"/>
                  <a:gd name="T16" fmla="*/ 26 w 36"/>
                  <a:gd name="T17" fmla="*/ 35 h 42"/>
                  <a:gd name="T18" fmla="*/ 25 w 36"/>
                  <a:gd name="T19" fmla="*/ 36 h 42"/>
                  <a:gd name="T20" fmla="*/ 30 w 36"/>
                  <a:gd name="T21" fmla="*/ 42 h 42"/>
                  <a:gd name="T22" fmla="*/ 31 w 36"/>
                  <a:gd name="T23" fmla="*/ 33 h 42"/>
                  <a:gd name="T24" fmla="*/ 8 w 36"/>
                  <a:gd name="T25" fmla="*/ 14 h 42"/>
                  <a:gd name="T26" fmla="*/ 7 w 36"/>
                  <a:gd name="T27" fmla="*/ 11 h 42"/>
                  <a:gd name="T28" fmla="*/ 8 w 36"/>
                  <a:gd name="T29" fmla="*/ 11 h 42"/>
                  <a:gd name="T30" fmla="*/ 8 w 36"/>
                  <a:gd name="T31" fmla="*/ 14 h 4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" h="42">
                    <a:moveTo>
                      <a:pt x="31" y="33"/>
                    </a:moveTo>
                    <a:cubicBezTo>
                      <a:pt x="28" y="33"/>
                      <a:pt x="26" y="27"/>
                      <a:pt x="21" y="25"/>
                    </a:cubicBezTo>
                    <a:cubicBezTo>
                      <a:pt x="21" y="18"/>
                      <a:pt x="13" y="19"/>
                      <a:pt x="13" y="12"/>
                    </a:cubicBezTo>
                    <a:cubicBezTo>
                      <a:pt x="7" y="11"/>
                      <a:pt x="7" y="5"/>
                      <a:pt x="3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4" y="6"/>
                      <a:pt x="2" y="17"/>
                      <a:pt x="8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6" y="25"/>
                      <a:pt x="19" y="27"/>
                    </a:cubicBezTo>
                    <a:cubicBezTo>
                      <a:pt x="25" y="27"/>
                      <a:pt x="20" y="36"/>
                      <a:pt x="26" y="3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6" y="39"/>
                      <a:pt x="29" y="39"/>
                      <a:pt x="31" y="33"/>
                    </a:cubicBezTo>
                    <a:close/>
                    <a:moveTo>
                      <a:pt x="8" y="14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7" name="Freeform 147"/>
              <p:cNvSpPr/>
              <p:nvPr/>
            </p:nvSpPr>
            <p:spPr bwMode="auto">
              <a:xfrm>
                <a:off x="-207530" y="2231073"/>
                <a:ext cx="41275" cy="49212"/>
              </a:xfrm>
              <a:custGeom>
                <a:gdLst>
                  <a:gd name="T0" fmla="*/ 7 w 11"/>
                  <a:gd name="T1" fmla="*/ 13 h 13"/>
                  <a:gd name="T2" fmla="*/ 9 w 11"/>
                  <a:gd name="T3" fmla="*/ 12 h 13"/>
                  <a:gd name="T4" fmla="*/ 7 w 11"/>
                  <a:gd name="T5" fmla="*/ 9 h 13"/>
                  <a:gd name="T6" fmla="*/ 11 w 11"/>
                  <a:gd name="T7" fmla="*/ 4 h 13"/>
                  <a:gd name="T8" fmla="*/ 6 w 11"/>
                  <a:gd name="T9" fmla="*/ 0 h 13"/>
                  <a:gd name="T10" fmla="*/ 7 w 11"/>
                  <a:gd name="T11" fmla="*/ 13 h 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8" y="13"/>
                      <a:pt x="8" y="13"/>
                      <a:pt x="9" y="12"/>
                    </a:cubicBezTo>
                    <a:cubicBezTo>
                      <a:pt x="9" y="10"/>
                      <a:pt x="8" y="10"/>
                      <a:pt x="7" y="9"/>
                    </a:cubicBezTo>
                    <a:cubicBezTo>
                      <a:pt x="8" y="7"/>
                      <a:pt x="9" y="2"/>
                      <a:pt x="11" y="4"/>
                    </a:cubicBezTo>
                    <a:cubicBezTo>
                      <a:pt x="10" y="2"/>
                      <a:pt x="8" y="1"/>
                      <a:pt x="6" y="0"/>
                    </a:cubicBezTo>
                    <a:cubicBezTo>
                      <a:pt x="0" y="5"/>
                      <a:pt x="7" y="7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8" name="Freeform 148"/>
              <p:cNvSpPr/>
              <p:nvPr/>
            </p:nvSpPr>
            <p:spPr bwMode="auto">
              <a:xfrm>
                <a:off x="-248805" y="2258060"/>
                <a:ext cx="90488" cy="82550"/>
              </a:xfrm>
              <a:custGeom>
                <a:gdLst>
                  <a:gd name="T0" fmla="*/ 0 w 24"/>
                  <a:gd name="T1" fmla="*/ 0 h 22"/>
                  <a:gd name="T2" fmla="*/ 4 w 24"/>
                  <a:gd name="T3" fmla="*/ 11 h 22"/>
                  <a:gd name="T4" fmla="*/ 4 w 24"/>
                  <a:gd name="T5" fmla="*/ 8 h 22"/>
                  <a:gd name="T6" fmla="*/ 15 w 24"/>
                  <a:gd name="T7" fmla="*/ 22 h 22"/>
                  <a:gd name="T8" fmla="*/ 21 w 24"/>
                  <a:gd name="T9" fmla="*/ 22 h 22"/>
                  <a:gd name="T10" fmla="*/ 10 w 24"/>
                  <a:gd name="T11" fmla="*/ 8 h 22"/>
                  <a:gd name="T12" fmla="*/ 0 w 24"/>
                  <a:gd name="T13" fmla="*/ 0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2">
                    <a:moveTo>
                      <a:pt x="0" y="0"/>
                    </a:moveTo>
                    <a:cubicBezTo>
                      <a:pt x="5" y="3"/>
                      <a:pt x="0" y="8"/>
                      <a:pt x="4" y="11"/>
                    </a:cubicBezTo>
                    <a:cubicBezTo>
                      <a:pt x="4" y="10"/>
                      <a:pt x="3" y="9"/>
                      <a:pt x="4" y="8"/>
                    </a:cubicBezTo>
                    <a:cubicBezTo>
                      <a:pt x="8" y="12"/>
                      <a:pt x="18" y="14"/>
                      <a:pt x="15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4" y="13"/>
                      <a:pt x="12" y="16"/>
                      <a:pt x="10" y="8"/>
                    </a:cubicBezTo>
                    <a:cubicBezTo>
                      <a:pt x="4" y="8"/>
                      <a:pt x="4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69" name="Freeform 149"/>
              <p:cNvSpPr/>
              <p:nvPr/>
            </p:nvSpPr>
            <p:spPr bwMode="auto">
              <a:xfrm>
                <a:off x="-102755" y="2265998"/>
                <a:ext cx="23813" cy="11112"/>
              </a:xfrm>
              <a:custGeom>
                <a:gdLst>
                  <a:gd name="T0" fmla="*/ 2 w 6"/>
                  <a:gd name="T1" fmla="*/ 0 h 3"/>
                  <a:gd name="T2" fmla="*/ 6 w 6"/>
                  <a:gd name="T3" fmla="*/ 3 h 3"/>
                  <a:gd name="T4" fmla="*/ 2 w 6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0" y="2"/>
                      <a:pt x="5" y="2"/>
                      <a:pt x="6" y="3"/>
                    </a:cubicBezTo>
                    <a:cubicBezTo>
                      <a:pt x="6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0" name="Freeform 150"/>
              <p:cNvSpPr/>
              <p:nvPr/>
            </p:nvSpPr>
            <p:spPr bwMode="auto">
              <a:xfrm>
                <a:off x="-136092" y="2265998"/>
                <a:ext cx="4763" cy="11112"/>
              </a:xfrm>
              <a:custGeom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1 h 3"/>
                  <a:gd name="T6" fmla="*/ 0 w 1"/>
                  <a:gd name="T7" fmla="*/ 0 h 3"/>
                  <a:gd name="T8" fmla="*/ 0 w 1"/>
                  <a:gd name="T9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1" name="Freeform 151"/>
              <p:cNvSpPr/>
              <p:nvPr/>
            </p:nvSpPr>
            <p:spPr bwMode="auto">
              <a:xfrm>
                <a:off x="-147205" y="2288223"/>
                <a:ext cx="11113" cy="14287"/>
              </a:xfrm>
              <a:custGeom>
                <a:gdLst>
                  <a:gd name="T0" fmla="*/ 1 w 3"/>
                  <a:gd name="T1" fmla="*/ 0 h 4"/>
                  <a:gd name="T2" fmla="*/ 0 w 3"/>
                  <a:gd name="T3" fmla="*/ 4 h 4"/>
                  <a:gd name="T4" fmla="*/ 2 w 3"/>
                  <a:gd name="T5" fmla="*/ 4 h 4"/>
                  <a:gd name="T6" fmla="*/ 1 w 3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2" name="Freeform 152"/>
              <p:cNvSpPr/>
              <p:nvPr/>
            </p:nvSpPr>
            <p:spPr bwMode="auto">
              <a:xfrm>
                <a:off x="-109105" y="2296160"/>
                <a:ext cx="60325" cy="28575"/>
              </a:xfrm>
              <a:custGeom>
                <a:gdLst>
                  <a:gd name="T0" fmla="*/ 0 w 16"/>
                  <a:gd name="T1" fmla="*/ 4 h 8"/>
                  <a:gd name="T2" fmla="*/ 16 w 16"/>
                  <a:gd name="T3" fmla="*/ 7 h 8"/>
                  <a:gd name="T4" fmla="*/ 5 w 16"/>
                  <a:gd name="T5" fmla="*/ 1 h 8"/>
                  <a:gd name="T6" fmla="*/ 3 w 16"/>
                  <a:gd name="T7" fmla="*/ 4 h 8"/>
                  <a:gd name="T8" fmla="*/ 0 w 16"/>
                  <a:gd name="T9" fmla="*/ 4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cubicBezTo>
                      <a:pt x="5" y="8"/>
                      <a:pt x="11" y="5"/>
                      <a:pt x="16" y="7"/>
                    </a:cubicBezTo>
                    <a:cubicBezTo>
                      <a:pt x="15" y="0"/>
                      <a:pt x="8" y="7"/>
                      <a:pt x="5" y="1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3" name="Freeform 153"/>
              <p:cNvSpPr/>
              <p:nvPr/>
            </p:nvSpPr>
            <p:spPr bwMode="auto">
              <a:xfrm>
                <a:off x="-155142" y="2340610"/>
                <a:ext cx="7938" cy="7937"/>
              </a:xfrm>
              <a:custGeom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4" name="Freeform 154"/>
              <p:cNvSpPr/>
              <p:nvPr/>
            </p:nvSpPr>
            <p:spPr bwMode="auto">
              <a:xfrm>
                <a:off x="-144030" y="2351723"/>
                <a:ext cx="19050" cy="19050"/>
              </a:xfrm>
              <a:custGeom>
                <a:gdLst>
                  <a:gd name="T0" fmla="*/ 5 w 5"/>
                  <a:gd name="T1" fmla="*/ 4 h 5"/>
                  <a:gd name="T2" fmla="*/ 5 w 5"/>
                  <a:gd name="T3" fmla="*/ 3 h 5"/>
                  <a:gd name="T4" fmla="*/ 1 w 5"/>
                  <a:gd name="T5" fmla="*/ 0 h 5"/>
                  <a:gd name="T6" fmla="*/ 5 w 5"/>
                  <a:gd name="T7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0" y="3"/>
                      <a:pt x="2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5" name="Freeform 155"/>
              <p:cNvSpPr/>
              <p:nvPr/>
            </p:nvSpPr>
            <p:spPr bwMode="auto">
              <a:xfrm>
                <a:off x="-90055" y="2351723"/>
                <a:ext cx="11113" cy="3175"/>
              </a:xfrm>
              <a:custGeom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6" name="Freeform 156"/>
              <p:cNvSpPr/>
              <p:nvPr/>
            </p:nvSpPr>
            <p:spPr bwMode="auto">
              <a:xfrm>
                <a:off x="-120217" y="2370773"/>
                <a:ext cx="30163" cy="22225"/>
              </a:xfrm>
              <a:custGeom>
                <a:gdLst>
                  <a:gd name="T0" fmla="*/ 8 w 8"/>
                  <a:gd name="T1" fmla="*/ 6 h 6"/>
                  <a:gd name="T2" fmla="*/ 0 w 8"/>
                  <a:gd name="T3" fmla="*/ 0 h 6"/>
                  <a:gd name="T4" fmla="*/ 8 w 8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cubicBezTo>
                      <a:pt x="8" y="2"/>
                      <a:pt x="3" y="2"/>
                      <a:pt x="0" y="0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7" name="Freeform 157"/>
              <p:cNvSpPr/>
              <p:nvPr/>
            </p:nvSpPr>
            <p:spPr bwMode="auto">
              <a:xfrm>
                <a:off x="-348817" y="2389823"/>
                <a:ext cx="69850" cy="69850"/>
              </a:xfrm>
              <a:custGeom>
                <a:gdLst>
                  <a:gd name="T0" fmla="*/ 16 w 19"/>
                  <a:gd name="T1" fmla="*/ 11 h 19"/>
                  <a:gd name="T2" fmla="*/ 10 w 19"/>
                  <a:gd name="T3" fmla="*/ 2 h 19"/>
                  <a:gd name="T4" fmla="*/ 8 w 19"/>
                  <a:gd name="T5" fmla="*/ 4 h 19"/>
                  <a:gd name="T6" fmla="*/ 1 w 19"/>
                  <a:gd name="T7" fmla="*/ 0 h 19"/>
                  <a:gd name="T8" fmla="*/ 0 w 19"/>
                  <a:gd name="T9" fmla="*/ 2 h 19"/>
                  <a:gd name="T10" fmla="*/ 7 w 19"/>
                  <a:gd name="T11" fmla="*/ 7 h 19"/>
                  <a:gd name="T12" fmla="*/ 10 w 19"/>
                  <a:gd name="T13" fmla="*/ 13 h 19"/>
                  <a:gd name="T14" fmla="*/ 19 w 19"/>
                  <a:gd name="T15" fmla="*/ 17 h 19"/>
                  <a:gd name="T16" fmla="*/ 16 w 19"/>
                  <a:gd name="T17" fmla="*/ 11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9">
                    <a:moveTo>
                      <a:pt x="16" y="11"/>
                    </a:moveTo>
                    <a:cubicBezTo>
                      <a:pt x="9" y="12"/>
                      <a:pt x="15" y="3"/>
                      <a:pt x="10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3"/>
                      <a:pt x="2" y="3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5"/>
                      <a:pt x="4" y="10"/>
                      <a:pt x="7" y="7"/>
                    </a:cubicBezTo>
                    <a:cubicBezTo>
                      <a:pt x="8" y="9"/>
                      <a:pt x="13" y="9"/>
                      <a:pt x="10" y="13"/>
                    </a:cubicBezTo>
                    <a:cubicBezTo>
                      <a:pt x="14" y="12"/>
                      <a:pt x="14" y="19"/>
                      <a:pt x="19" y="17"/>
                    </a:cubicBezTo>
                    <a:cubicBezTo>
                      <a:pt x="16" y="15"/>
                      <a:pt x="17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8" name="Freeform 158"/>
              <p:cNvSpPr/>
              <p:nvPr/>
            </p:nvSpPr>
            <p:spPr bwMode="auto">
              <a:xfrm>
                <a:off x="-202767" y="2389823"/>
                <a:ext cx="52388" cy="55562"/>
              </a:xfrm>
              <a:custGeom>
                <a:gdLst>
                  <a:gd name="T0" fmla="*/ 0 w 14"/>
                  <a:gd name="T1" fmla="*/ 1 h 15"/>
                  <a:gd name="T2" fmla="*/ 3 w 14"/>
                  <a:gd name="T3" fmla="*/ 5 h 15"/>
                  <a:gd name="T4" fmla="*/ 14 w 14"/>
                  <a:gd name="T5" fmla="*/ 7 h 15"/>
                  <a:gd name="T6" fmla="*/ 12 w 14"/>
                  <a:gd name="T7" fmla="*/ 6 h 15"/>
                  <a:gd name="T8" fmla="*/ 0 w 14"/>
                  <a:gd name="T9" fmla="*/ 1 h 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0" y="1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7" y="5"/>
                      <a:pt x="11" y="15"/>
                      <a:pt x="14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5" y="11"/>
                      <a:pt x="6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79" name="Freeform 159"/>
              <p:cNvSpPr/>
              <p:nvPr/>
            </p:nvSpPr>
            <p:spPr bwMode="auto">
              <a:xfrm>
                <a:off x="-78942" y="2392998"/>
                <a:ext cx="17463" cy="22225"/>
              </a:xfrm>
              <a:custGeom>
                <a:gdLst>
                  <a:gd name="T0" fmla="*/ 5 w 5"/>
                  <a:gd name="T1" fmla="*/ 4 h 6"/>
                  <a:gd name="T2" fmla="*/ 0 w 5"/>
                  <a:gd name="T3" fmla="*/ 1 h 6"/>
                  <a:gd name="T4" fmla="*/ 1 w 5"/>
                  <a:gd name="T5" fmla="*/ 6 h 6"/>
                  <a:gd name="T6" fmla="*/ 5 w 5"/>
                  <a:gd name="T7" fmla="*/ 4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5" y="4"/>
                    </a:moveTo>
                    <a:cubicBezTo>
                      <a:pt x="4" y="2"/>
                      <a:pt x="2" y="0"/>
                      <a:pt x="0" y="1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0" name="Rectangle 160"/>
              <p:cNvSpPr>
                <a:spLocks noChangeArrowheads="1"/>
              </p:cNvSpPr>
              <p:nvPr/>
            </p:nvSpPr>
            <p:spPr bwMode="auto">
              <a:xfrm>
                <a:off x="14720" y="2400935"/>
                <a:ext cx="3175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1" name="Freeform 161"/>
              <p:cNvSpPr/>
              <p:nvPr/>
            </p:nvSpPr>
            <p:spPr bwMode="auto">
              <a:xfrm>
                <a:off x="-53542" y="2415223"/>
                <a:ext cx="7938" cy="4762"/>
              </a:xfrm>
              <a:custGeom>
                <a:gdLst>
                  <a:gd name="T0" fmla="*/ 5 w 5"/>
                  <a:gd name="T1" fmla="*/ 0 h 3"/>
                  <a:gd name="T2" fmla="*/ 0 w 5"/>
                  <a:gd name="T3" fmla="*/ 0 h 3"/>
                  <a:gd name="T4" fmla="*/ 5 w 5"/>
                  <a:gd name="T5" fmla="*/ 3 h 3"/>
                  <a:gd name="T6" fmla="*/ 5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2" name="Freeform 162"/>
              <p:cNvSpPr/>
              <p:nvPr/>
            </p:nvSpPr>
            <p:spPr bwMode="auto">
              <a:xfrm>
                <a:off x="48058" y="2419985"/>
                <a:ext cx="7938" cy="11112"/>
              </a:xfrm>
              <a:custGeom>
                <a:gdLst>
                  <a:gd name="T0" fmla="*/ 5 w 5"/>
                  <a:gd name="T1" fmla="*/ 4 h 7"/>
                  <a:gd name="T2" fmla="*/ 0 w 5"/>
                  <a:gd name="T3" fmla="*/ 0 h 7"/>
                  <a:gd name="T4" fmla="*/ 2 w 5"/>
                  <a:gd name="T5" fmla="*/ 7 h 7"/>
                  <a:gd name="T6" fmla="*/ 5 w 5"/>
                  <a:gd name="T7" fmla="*/ 4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4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3" name="Freeform 163"/>
              <p:cNvSpPr/>
              <p:nvPr/>
            </p:nvSpPr>
            <p:spPr bwMode="auto">
              <a:xfrm>
                <a:off x="1303770" y="2431098"/>
                <a:ext cx="19050" cy="25400"/>
              </a:xfrm>
              <a:custGeom>
                <a:gdLst>
                  <a:gd name="T0" fmla="*/ 3 w 5"/>
                  <a:gd name="T1" fmla="*/ 0 h 7"/>
                  <a:gd name="T2" fmla="*/ 0 w 5"/>
                  <a:gd name="T3" fmla="*/ 7 h 7"/>
                  <a:gd name="T4" fmla="*/ 4 w 5"/>
                  <a:gd name="T5" fmla="*/ 1 h 7"/>
                  <a:gd name="T6" fmla="*/ 5 w 5"/>
                  <a:gd name="T7" fmla="*/ 2 h 7"/>
                  <a:gd name="T8" fmla="*/ 5 w 5"/>
                  <a:gd name="T9" fmla="*/ 1 h 7"/>
                  <a:gd name="T10" fmla="*/ 3 w 5"/>
                  <a:gd name="T11" fmla="*/ 0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4" name="Freeform 164"/>
              <p:cNvSpPr/>
              <p:nvPr/>
            </p:nvSpPr>
            <p:spPr bwMode="auto">
              <a:xfrm>
                <a:off x="-4330" y="2445385"/>
                <a:ext cx="52388" cy="38100"/>
              </a:xfrm>
              <a:custGeom>
                <a:gdLst>
                  <a:gd name="T0" fmla="*/ 9 w 14"/>
                  <a:gd name="T1" fmla="*/ 10 h 10"/>
                  <a:gd name="T2" fmla="*/ 14 w 14"/>
                  <a:gd name="T3" fmla="*/ 6 h 10"/>
                  <a:gd name="T4" fmla="*/ 0 w 14"/>
                  <a:gd name="T5" fmla="*/ 0 h 10"/>
                  <a:gd name="T6" fmla="*/ 9 w 14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0">
                    <a:moveTo>
                      <a:pt x="9" y="1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0" y="3"/>
                      <a:pt x="5" y="2"/>
                      <a:pt x="0" y="0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5" name="Freeform 165"/>
              <p:cNvSpPr/>
              <p:nvPr/>
            </p:nvSpPr>
            <p:spPr bwMode="auto">
              <a:xfrm>
                <a:off x="-274205" y="2456498"/>
                <a:ext cx="82550" cy="68262"/>
              </a:xfrm>
              <a:custGeom>
                <a:gdLst>
                  <a:gd name="T0" fmla="*/ 10 w 22"/>
                  <a:gd name="T1" fmla="*/ 6 h 18"/>
                  <a:gd name="T2" fmla="*/ 17 w 22"/>
                  <a:gd name="T3" fmla="*/ 6 h 18"/>
                  <a:gd name="T4" fmla="*/ 4 w 22"/>
                  <a:gd name="T5" fmla="*/ 0 h 18"/>
                  <a:gd name="T6" fmla="*/ 4 w 22"/>
                  <a:gd name="T7" fmla="*/ 0 h 18"/>
                  <a:gd name="T8" fmla="*/ 1 w 22"/>
                  <a:gd name="T9" fmla="*/ 0 h 18"/>
                  <a:gd name="T10" fmla="*/ 0 w 22"/>
                  <a:gd name="T11" fmla="*/ 2 h 18"/>
                  <a:gd name="T12" fmla="*/ 21 w 22"/>
                  <a:gd name="T13" fmla="*/ 18 h 18"/>
                  <a:gd name="T14" fmla="*/ 10 w 22"/>
                  <a:gd name="T15" fmla="*/ 6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10" y="6"/>
                    </a:moveTo>
                    <a:cubicBezTo>
                      <a:pt x="12" y="7"/>
                      <a:pt x="15" y="5"/>
                      <a:pt x="17" y="6"/>
                    </a:cubicBezTo>
                    <a:cubicBezTo>
                      <a:pt x="13" y="3"/>
                      <a:pt x="8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7" y="8"/>
                      <a:pt x="14" y="14"/>
                      <a:pt x="21" y="18"/>
                    </a:cubicBezTo>
                    <a:cubicBezTo>
                      <a:pt x="22" y="11"/>
                      <a:pt x="11" y="14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6" name="Freeform 166"/>
              <p:cNvSpPr/>
              <p:nvPr/>
            </p:nvSpPr>
            <p:spPr bwMode="auto">
              <a:xfrm>
                <a:off x="-210705" y="2478723"/>
                <a:ext cx="3175" cy="4762"/>
              </a:xfrm>
              <a:custGeom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7" name="Freeform 167"/>
              <p:cNvSpPr/>
              <p:nvPr/>
            </p:nvSpPr>
            <p:spPr bwMode="auto">
              <a:xfrm>
                <a:off x="-117042" y="2456498"/>
                <a:ext cx="26988" cy="22225"/>
              </a:xfrm>
              <a:custGeom>
                <a:gdLst>
                  <a:gd name="T0" fmla="*/ 7 w 7"/>
                  <a:gd name="T1" fmla="*/ 6 h 6"/>
                  <a:gd name="T2" fmla="*/ 7 w 7"/>
                  <a:gd name="T3" fmla="*/ 5 h 6"/>
                  <a:gd name="T4" fmla="*/ 0 w 7"/>
                  <a:gd name="T5" fmla="*/ 0 h 6"/>
                  <a:gd name="T6" fmla="*/ 7 w 7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5" y="1"/>
                      <a:pt x="2" y="4"/>
                      <a:pt x="0" y="0"/>
                    </a:cubicBezTo>
                    <a:cubicBezTo>
                      <a:pt x="1" y="2"/>
                      <a:pt x="5" y="4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8" name="Freeform 168"/>
              <p:cNvSpPr/>
              <p:nvPr/>
            </p:nvSpPr>
            <p:spPr bwMode="auto">
              <a:xfrm>
                <a:off x="130608" y="2456498"/>
                <a:ext cx="3175" cy="15875"/>
              </a:xfrm>
              <a:custGeom>
                <a:gdLst>
                  <a:gd name="T0" fmla="*/ 0 w 1"/>
                  <a:gd name="T1" fmla="*/ 4 h 4"/>
                  <a:gd name="T2" fmla="*/ 1 w 1"/>
                  <a:gd name="T3" fmla="*/ 0 h 4"/>
                  <a:gd name="T4" fmla="*/ 0 w 1"/>
                  <a:gd name="T5" fmla="*/ 0 h 4"/>
                  <a:gd name="T6" fmla="*/ 0 w 1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89" name="Freeform 169"/>
              <p:cNvSpPr/>
              <p:nvPr/>
            </p:nvSpPr>
            <p:spPr bwMode="auto">
              <a:xfrm>
                <a:off x="152833" y="2459673"/>
                <a:ext cx="19050" cy="19050"/>
              </a:xfrm>
              <a:custGeom>
                <a:gdLst>
                  <a:gd name="T0" fmla="*/ 4 w 5"/>
                  <a:gd name="T1" fmla="*/ 4 h 5"/>
                  <a:gd name="T2" fmla="*/ 0 w 5"/>
                  <a:gd name="T3" fmla="*/ 3 h 5"/>
                  <a:gd name="T4" fmla="*/ 4 w 5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0"/>
                      <a:pt x="2" y="3"/>
                      <a:pt x="0" y="3"/>
                    </a:cubicBezTo>
                    <a:cubicBezTo>
                      <a:pt x="1" y="5"/>
                      <a:pt x="3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0" name="Freeform 170"/>
              <p:cNvSpPr/>
              <p:nvPr/>
            </p:nvSpPr>
            <p:spPr bwMode="auto">
              <a:xfrm>
                <a:off x="767195" y="2467610"/>
                <a:ext cx="15875" cy="15875"/>
              </a:xfrm>
              <a:custGeom>
                <a:gdLst>
                  <a:gd name="T0" fmla="*/ 2 w 4"/>
                  <a:gd name="T1" fmla="*/ 0 h 4"/>
                  <a:gd name="T2" fmla="*/ 4 w 4"/>
                  <a:gd name="T3" fmla="*/ 4 h 4"/>
                  <a:gd name="T4" fmla="*/ 2 w 4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0" y="2"/>
                      <a:pt x="2" y="4"/>
                      <a:pt x="4" y="4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1" name="Rectangle 171"/>
              <p:cNvSpPr>
                <a:spLocks noChangeArrowheads="1"/>
              </p:cNvSpPr>
              <p:nvPr/>
            </p:nvSpPr>
            <p:spPr bwMode="auto">
              <a:xfrm>
                <a:off x="827520" y="2475548"/>
                <a:ext cx="4763" cy="79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2" name="Freeform 172"/>
              <p:cNvSpPr/>
              <p:nvPr/>
            </p:nvSpPr>
            <p:spPr bwMode="auto">
              <a:xfrm>
                <a:off x="-64655" y="2478723"/>
                <a:ext cx="19050" cy="26987"/>
              </a:xfrm>
              <a:custGeom>
                <a:gdLst>
                  <a:gd name="T0" fmla="*/ 5 w 5"/>
                  <a:gd name="T1" fmla="*/ 7 h 7"/>
                  <a:gd name="T2" fmla="*/ 4 w 5"/>
                  <a:gd name="T3" fmla="*/ 0 h 7"/>
                  <a:gd name="T4" fmla="*/ 5 w 5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0" y="5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3" name="Freeform 173"/>
              <p:cNvSpPr/>
              <p:nvPr/>
            </p:nvSpPr>
            <p:spPr bwMode="auto">
              <a:xfrm>
                <a:off x="182995" y="2478723"/>
                <a:ext cx="7938" cy="4762"/>
              </a:xfrm>
              <a:custGeom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4" name="Freeform 174"/>
              <p:cNvSpPr/>
              <p:nvPr/>
            </p:nvSpPr>
            <p:spPr bwMode="auto">
              <a:xfrm>
                <a:off x="190933" y="2483485"/>
                <a:ext cx="11113" cy="3175"/>
              </a:xfrm>
              <a:custGeom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5" name="Freeform 175"/>
              <p:cNvSpPr/>
              <p:nvPr/>
            </p:nvSpPr>
            <p:spPr bwMode="auto">
              <a:xfrm>
                <a:off x="805295" y="2483485"/>
                <a:ext cx="14288" cy="11112"/>
              </a:xfrm>
              <a:custGeom>
                <a:gdLst>
                  <a:gd name="T0" fmla="*/ 4 w 4"/>
                  <a:gd name="T1" fmla="*/ 1 h 3"/>
                  <a:gd name="T2" fmla="*/ 0 w 4"/>
                  <a:gd name="T3" fmla="*/ 0 h 3"/>
                  <a:gd name="T4" fmla="*/ 0 w 4"/>
                  <a:gd name="T5" fmla="*/ 2 h 3"/>
                  <a:gd name="T6" fmla="*/ 4 w 4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6" name="Freeform 176"/>
              <p:cNvSpPr/>
              <p:nvPr/>
            </p:nvSpPr>
            <p:spPr bwMode="auto">
              <a:xfrm>
                <a:off x="89333" y="2486660"/>
                <a:ext cx="25400" cy="26987"/>
              </a:xfrm>
              <a:custGeom>
                <a:gdLst>
                  <a:gd name="T0" fmla="*/ 0 w 7"/>
                  <a:gd name="T1" fmla="*/ 6 h 7"/>
                  <a:gd name="T2" fmla="*/ 6 w 7"/>
                  <a:gd name="T3" fmla="*/ 7 h 7"/>
                  <a:gd name="T4" fmla="*/ 4 w 7"/>
                  <a:gd name="T5" fmla="*/ 4 h 7"/>
                  <a:gd name="T6" fmla="*/ 7 w 7"/>
                  <a:gd name="T7" fmla="*/ 3 h 7"/>
                  <a:gd name="T8" fmla="*/ 1 w 7"/>
                  <a:gd name="T9" fmla="*/ 0 h 7"/>
                  <a:gd name="T10" fmla="*/ 0 w 7"/>
                  <a:gd name="T11" fmla="*/ 6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6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3"/>
                      <a:pt x="3" y="1"/>
                      <a:pt x="1" y="0"/>
                    </a:cubicBezTo>
                    <a:cubicBezTo>
                      <a:pt x="2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7" name="Freeform 177"/>
              <p:cNvSpPr/>
              <p:nvPr/>
            </p:nvSpPr>
            <p:spPr bwMode="auto">
              <a:xfrm>
                <a:off x="273483" y="2500948"/>
                <a:ext cx="6350" cy="0"/>
              </a:xfrm>
              <a:custGeom>
                <a:gdLst>
                  <a:gd name="T0" fmla="*/ 2 w 2"/>
                  <a:gd name="T1" fmla="*/ 0 w 2"/>
                  <a:gd name="T2" fmla="*/ 2 w 2"/>
                </a:gdLst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8" name="Freeform 178"/>
              <p:cNvSpPr/>
              <p:nvPr/>
            </p:nvSpPr>
            <p:spPr bwMode="auto">
              <a:xfrm>
                <a:off x="257608" y="2486660"/>
                <a:ext cx="15875" cy="14287"/>
              </a:xfrm>
              <a:custGeom>
                <a:gdLst>
                  <a:gd name="T0" fmla="*/ 0 w 4"/>
                  <a:gd name="T1" fmla="*/ 4 h 4"/>
                  <a:gd name="T2" fmla="*/ 4 w 4"/>
                  <a:gd name="T3" fmla="*/ 4 h 4"/>
                  <a:gd name="T4" fmla="*/ 2 w 4"/>
                  <a:gd name="T5" fmla="*/ 0 h 4"/>
                  <a:gd name="T6" fmla="*/ 0 w 4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2" y="3"/>
                      <a:pt x="1" y="1"/>
                      <a:pt x="2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599" name="Freeform 179"/>
              <p:cNvSpPr/>
              <p:nvPr/>
            </p:nvSpPr>
            <p:spPr bwMode="auto">
              <a:xfrm>
                <a:off x="678295" y="2494598"/>
                <a:ext cx="36513" cy="30162"/>
              </a:xfrm>
              <a:custGeom>
                <a:gdLst>
                  <a:gd name="T0" fmla="*/ 10 w 10"/>
                  <a:gd name="T1" fmla="*/ 0 h 8"/>
                  <a:gd name="T2" fmla="*/ 0 w 10"/>
                  <a:gd name="T3" fmla="*/ 5 h 8"/>
                  <a:gd name="T4" fmla="*/ 10 w 10"/>
                  <a:gd name="T5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6" y="1"/>
                      <a:pt x="3" y="2"/>
                      <a:pt x="0" y="5"/>
                    </a:cubicBezTo>
                    <a:cubicBezTo>
                      <a:pt x="4" y="2"/>
                      <a:pt x="10" y="8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0" name="Freeform 180"/>
              <p:cNvSpPr/>
              <p:nvPr/>
            </p:nvSpPr>
            <p:spPr bwMode="auto">
              <a:xfrm>
                <a:off x="138545" y="2500948"/>
                <a:ext cx="74613" cy="38100"/>
              </a:xfrm>
              <a:custGeom>
                <a:gdLst>
                  <a:gd name="T0" fmla="*/ 0 w 20"/>
                  <a:gd name="T1" fmla="*/ 1 h 10"/>
                  <a:gd name="T2" fmla="*/ 14 w 20"/>
                  <a:gd name="T3" fmla="*/ 10 h 10"/>
                  <a:gd name="T4" fmla="*/ 20 w 20"/>
                  <a:gd name="T5" fmla="*/ 5 h 10"/>
                  <a:gd name="T6" fmla="*/ 19 w 20"/>
                  <a:gd name="T7" fmla="*/ 5 h 10"/>
                  <a:gd name="T8" fmla="*/ 0 w 20"/>
                  <a:gd name="T9" fmla="*/ 1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0" y="1"/>
                    </a:moveTo>
                    <a:cubicBezTo>
                      <a:pt x="6" y="0"/>
                      <a:pt x="9" y="10"/>
                      <a:pt x="14" y="10"/>
                    </a:cubicBezTo>
                    <a:cubicBezTo>
                      <a:pt x="13" y="5"/>
                      <a:pt x="18" y="7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3" y="7"/>
                      <a:pt x="6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1" name="Freeform 181"/>
              <p:cNvSpPr/>
              <p:nvPr/>
            </p:nvSpPr>
            <p:spPr bwMode="auto">
              <a:xfrm>
                <a:off x="554470" y="2513648"/>
                <a:ext cx="88900" cy="74612"/>
              </a:xfrm>
              <a:custGeom>
                <a:gdLst>
                  <a:gd name="T0" fmla="*/ 19 w 24"/>
                  <a:gd name="T1" fmla="*/ 1 h 20"/>
                  <a:gd name="T2" fmla="*/ 0 w 24"/>
                  <a:gd name="T3" fmla="*/ 8 h 20"/>
                  <a:gd name="T4" fmla="*/ 4 w 24"/>
                  <a:gd name="T5" fmla="*/ 10 h 20"/>
                  <a:gd name="T6" fmla="*/ 3 w 24"/>
                  <a:gd name="T7" fmla="*/ 14 h 20"/>
                  <a:gd name="T8" fmla="*/ 12 w 24"/>
                  <a:gd name="T9" fmla="*/ 12 h 20"/>
                  <a:gd name="T10" fmla="*/ 5 w 24"/>
                  <a:gd name="T11" fmla="*/ 13 h 20"/>
                  <a:gd name="T12" fmla="*/ 6 w 24"/>
                  <a:gd name="T13" fmla="*/ 9 h 20"/>
                  <a:gd name="T14" fmla="*/ 19 w 24"/>
                  <a:gd name="T15" fmla="*/ 8 h 20"/>
                  <a:gd name="T16" fmla="*/ 24 w 24"/>
                  <a:gd name="T17" fmla="*/ 2 h 20"/>
                  <a:gd name="T18" fmla="*/ 19 w 24"/>
                  <a:gd name="T19" fmla="*/ 1 h 2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0">
                    <a:moveTo>
                      <a:pt x="19" y="1"/>
                    </a:moveTo>
                    <a:cubicBezTo>
                      <a:pt x="16" y="10"/>
                      <a:pt x="5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7" y="20"/>
                      <a:pt x="8" y="11"/>
                      <a:pt x="12" y="12"/>
                    </a:cubicBezTo>
                    <a:cubicBezTo>
                      <a:pt x="10" y="10"/>
                      <a:pt x="7" y="15"/>
                      <a:pt x="5" y="13"/>
                    </a:cubicBezTo>
                    <a:cubicBezTo>
                      <a:pt x="5" y="11"/>
                      <a:pt x="4" y="10"/>
                      <a:pt x="6" y="9"/>
                    </a:cubicBezTo>
                    <a:cubicBezTo>
                      <a:pt x="10" y="8"/>
                      <a:pt x="15" y="5"/>
                      <a:pt x="19" y="8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1" y="0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2" name="Freeform 182"/>
              <p:cNvSpPr/>
              <p:nvPr/>
            </p:nvSpPr>
            <p:spPr bwMode="auto">
              <a:xfrm>
                <a:off x="643370" y="2508885"/>
                <a:ext cx="26988" cy="22225"/>
              </a:xfrm>
              <a:custGeom>
                <a:gdLst>
                  <a:gd name="T0" fmla="*/ 1 w 7"/>
                  <a:gd name="T1" fmla="*/ 6 h 6"/>
                  <a:gd name="T2" fmla="*/ 7 w 7"/>
                  <a:gd name="T3" fmla="*/ 3 h 6"/>
                  <a:gd name="T4" fmla="*/ 6 w 7"/>
                  <a:gd name="T5" fmla="*/ 2 h 6"/>
                  <a:gd name="T6" fmla="*/ 1 w 7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1" y="6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6"/>
                      <a:pt x="0" y="0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3" name="Freeform 183"/>
              <p:cNvSpPr/>
              <p:nvPr/>
            </p:nvSpPr>
            <p:spPr bwMode="auto">
              <a:xfrm>
                <a:off x="700520" y="2519998"/>
                <a:ext cx="22225" cy="22225"/>
              </a:xfrm>
              <a:custGeom>
                <a:gdLst>
                  <a:gd name="T0" fmla="*/ 1 w 6"/>
                  <a:gd name="T1" fmla="*/ 6 h 6"/>
                  <a:gd name="T2" fmla="*/ 6 w 6"/>
                  <a:gd name="T3" fmla="*/ 0 h 6"/>
                  <a:gd name="T4" fmla="*/ 1 w 6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1" y="6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4" name="Freeform 184"/>
              <p:cNvSpPr/>
              <p:nvPr/>
            </p:nvSpPr>
            <p:spPr bwMode="auto">
              <a:xfrm>
                <a:off x="144895" y="2519998"/>
                <a:ext cx="11113" cy="4762"/>
              </a:xfrm>
              <a:custGeom>
                <a:gdLst>
                  <a:gd name="T0" fmla="*/ 7 w 7"/>
                  <a:gd name="T1" fmla="*/ 0 h 3"/>
                  <a:gd name="T2" fmla="*/ 0 w 7"/>
                  <a:gd name="T3" fmla="*/ 0 h 3"/>
                  <a:gd name="T4" fmla="*/ 7 w 7"/>
                  <a:gd name="T5" fmla="*/ 3 h 3"/>
                  <a:gd name="T6" fmla="*/ 7 w 7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0" y="0"/>
                    </a:lnTo>
                    <a:lnTo>
                      <a:pt x="7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5" name="Freeform 185"/>
              <p:cNvSpPr/>
              <p:nvPr/>
            </p:nvSpPr>
            <p:spPr bwMode="auto">
              <a:xfrm>
                <a:off x="213158" y="2513648"/>
                <a:ext cx="71438" cy="55562"/>
              </a:xfrm>
              <a:custGeom>
                <a:gdLst>
                  <a:gd name="T0" fmla="*/ 3 w 19"/>
                  <a:gd name="T1" fmla="*/ 2 h 15"/>
                  <a:gd name="T2" fmla="*/ 5 w 19"/>
                  <a:gd name="T3" fmla="*/ 9 h 15"/>
                  <a:gd name="T4" fmla="*/ 18 w 19"/>
                  <a:gd name="T5" fmla="*/ 10 h 15"/>
                  <a:gd name="T6" fmla="*/ 3 w 19"/>
                  <a:gd name="T7" fmla="*/ 2 h 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5">
                    <a:moveTo>
                      <a:pt x="3" y="2"/>
                    </a:moveTo>
                    <a:cubicBezTo>
                      <a:pt x="0" y="6"/>
                      <a:pt x="7" y="5"/>
                      <a:pt x="5" y="9"/>
                    </a:cubicBezTo>
                    <a:cubicBezTo>
                      <a:pt x="9" y="10"/>
                      <a:pt x="15" y="15"/>
                      <a:pt x="18" y="10"/>
                    </a:cubicBezTo>
                    <a:cubicBezTo>
                      <a:pt x="19" y="0"/>
                      <a:pt x="9" y="7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6" name="Freeform 186"/>
              <p:cNvSpPr/>
              <p:nvPr/>
            </p:nvSpPr>
            <p:spPr bwMode="auto">
              <a:xfrm>
                <a:off x="1210108" y="2524760"/>
                <a:ext cx="11113" cy="17462"/>
              </a:xfrm>
              <a:custGeom>
                <a:gdLst>
                  <a:gd name="T0" fmla="*/ 1 w 3"/>
                  <a:gd name="T1" fmla="*/ 0 h 5"/>
                  <a:gd name="T2" fmla="*/ 0 w 3"/>
                  <a:gd name="T3" fmla="*/ 0 h 5"/>
                  <a:gd name="T4" fmla="*/ 0 w 3"/>
                  <a:gd name="T5" fmla="*/ 5 h 5"/>
                  <a:gd name="T6" fmla="*/ 1 w 3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3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7" name="Freeform 187"/>
              <p:cNvSpPr/>
              <p:nvPr/>
            </p:nvSpPr>
            <p:spPr bwMode="auto">
              <a:xfrm>
                <a:off x="-180542" y="2524760"/>
                <a:ext cx="11113" cy="17462"/>
              </a:xfrm>
              <a:custGeom>
                <a:gdLst>
                  <a:gd name="T0" fmla="*/ 0 w 3"/>
                  <a:gd name="T1" fmla="*/ 1 h 5"/>
                  <a:gd name="T2" fmla="*/ 0 w 3"/>
                  <a:gd name="T3" fmla="*/ 5 h 5"/>
                  <a:gd name="T4" fmla="*/ 3 w 3"/>
                  <a:gd name="T5" fmla="*/ 5 h 5"/>
                  <a:gd name="T6" fmla="*/ 3 w 3"/>
                  <a:gd name="T7" fmla="*/ 4 h 5"/>
                  <a:gd name="T8" fmla="*/ 0 w 3"/>
                  <a:gd name="T9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8" name="Freeform 188"/>
              <p:cNvSpPr/>
              <p:nvPr/>
            </p:nvSpPr>
            <p:spPr bwMode="auto">
              <a:xfrm>
                <a:off x="656070" y="2527935"/>
                <a:ext cx="47625" cy="44450"/>
              </a:xfrm>
              <a:custGeom>
                <a:gdLst>
                  <a:gd name="T0" fmla="*/ 6 w 13"/>
                  <a:gd name="T1" fmla="*/ 12 h 12"/>
                  <a:gd name="T2" fmla="*/ 7 w 13"/>
                  <a:gd name="T3" fmla="*/ 11 h 12"/>
                  <a:gd name="T4" fmla="*/ 5 w 13"/>
                  <a:gd name="T5" fmla="*/ 9 h 12"/>
                  <a:gd name="T6" fmla="*/ 7 w 13"/>
                  <a:gd name="T7" fmla="*/ 6 h 12"/>
                  <a:gd name="T8" fmla="*/ 10 w 13"/>
                  <a:gd name="T9" fmla="*/ 0 h 12"/>
                  <a:gd name="T10" fmla="*/ 4 w 13"/>
                  <a:gd name="T11" fmla="*/ 3 h 12"/>
                  <a:gd name="T12" fmla="*/ 6 w 13"/>
                  <a:gd name="T13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6" y="10"/>
                      <a:pt x="5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8"/>
                      <a:pt x="8" y="3"/>
                      <a:pt x="1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5"/>
                      <a:pt x="0" y="11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09" name="Freeform 189"/>
              <p:cNvSpPr/>
              <p:nvPr/>
            </p:nvSpPr>
            <p:spPr bwMode="auto">
              <a:xfrm>
                <a:off x="17895" y="2531110"/>
                <a:ext cx="14288" cy="11112"/>
              </a:xfrm>
              <a:custGeom>
                <a:gdLst>
                  <a:gd name="T0" fmla="*/ 1 w 4"/>
                  <a:gd name="T1" fmla="*/ 3 h 3"/>
                  <a:gd name="T2" fmla="*/ 4 w 4"/>
                  <a:gd name="T3" fmla="*/ 3 h 3"/>
                  <a:gd name="T4" fmla="*/ 4 w 4"/>
                  <a:gd name="T5" fmla="*/ 2 h 3"/>
                  <a:gd name="T6" fmla="*/ 1 w 4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0" name="Freeform 190"/>
              <p:cNvSpPr/>
              <p:nvPr/>
            </p:nvSpPr>
            <p:spPr bwMode="auto">
              <a:xfrm>
                <a:off x="303645" y="2531110"/>
                <a:ext cx="22225" cy="19050"/>
              </a:xfrm>
              <a:custGeom>
                <a:gdLst>
                  <a:gd name="T0" fmla="*/ 2 w 6"/>
                  <a:gd name="T1" fmla="*/ 4 h 5"/>
                  <a:gd name="T2" fmla="*/ 6 w 6"/>
                  <a:gd name="T3" fmla="*/ 3 h 5"/>
                  <a:gd name="T4" fmla="*/ 2 w 6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3" y="4"/>
                      <a:pt x="5" y="5"/>
                      <a:pt x="6" y="3"/>
                    </a:cubicBezTo>
                    <a:cubicBezTo>
                      <a:pt x="5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1" name="Freeform 191"/>
              <p:cNvSpPr/>
              <p:nvPr/>
            </p:nvSpPr>
            <p:spPr bwMode="auto">
              <a:xfrm>
                <a:off x="438583" y="2539048"/>
                <a:ext cx="52388" cy="19050"/>
              </a:xfrm>
              <a:custGeom>
                <a:gdLst>
                  <a:gd name="T0" fmla="*/ 14 w 14"/>
                  <a:gd name="T1" fmla="*/ 1 h 5"/>
                  <a:gd name="T2" fmla="*/ 0 w 14"/>
                  <a:gd name="T3" fmla="*/ 2 h 5"/>
                  <a:gd name="T4" fmla="*/ 14 w 14"/>
                  <a:gd name="T5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9" y="0"/>
                      <a:pt x="6" y="1"/>
                      <a:pt x="0" y="2"/>
                    </a:cubicBezTo>
                    <a:cubicBezTo>
                      <a:pt x="7" y="5"/>
                      <a:pt x="7" y="1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2" name="Freeform 192"/>
              <p:cNvSpPr/>
              <p:nvPr/>
            </p:nvSpPr>
            <p:spPr bwMode="auto">
              <a:xfrm>
                <a:off x="497320" y="2542223"/>
                <a:ext cx="26988" cy="34925"/>
              </a:xfrm>
              <a:custGeom>
                <a:gdLst>
                  <a:gd name="T0" fmla="*/ 4 w 7"/>
                  <a:gd name="T1" fmla="*/ 0 h 9"/>
                  <a:gd name="T2" fmla="*/ 0 w 7"/>
                  <a:gd name="T3" fmla="*/ 6 h 9"/>
                  <a:gd name="T4" fmla="*/ 7 w 7"/>
                  <a:gd name="T5" fmla="*/ 6 h 9"/>
                  <a:gd name="T6" fmla="*/ 4 w 7"/>
                  <a:gd name="T7" fmla="*/ 4 h 9"/>
                  <a:gd name="T8" fmla="*/ 7 w 7"/>
                  <a:gd name="T9" fmla="*/ 0 h 9"/>
                  <a:gd name="T10" fmla="*/ 4 w 7"/>
                  <a:gd name="T11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cubicBezTo>
                      <a:pt x="1" y="0"/>
                      <a:pt x="0" y="3"/>
                      <a:pt x="0" y="6"/>
                    </a:cubicBezTo>
                    <a:cubicBezTo>
                      <a:pt x="0" y="9"/>
                      <a:pt x="5" y="7"/>
                      <a:pt x="7" y="6"/>
                    </a:cubicBezTo>
                    <a:cubicBezTo>
                      <a:pt x="7" y="5"/>
                      <a:pt x="5" y="5"/>
                      <a:pt x="4" y="4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3" name="Freeform 193"/>
              <p:cNvSpPr/>
              <p:nvPr/>
            </p:nvSpPr>
            <p:spPr bwMode="auto">
              <a:xfrm>
                <a:off x="392545" y="2542223"/>
                <a:ext cx="33338" cy="23812"/>
              </a:xfrm>
              <a:custGeom>
                <a:gdLst>
                  <a:gd name="T0" fmla="*/ 9 w 9"/>
                  <a:gd name="T1" fmla="*/ 1 h 6"/>
                  <a:gd name="T2" fmla="*/ 0 w 9"/>
                  <a:gd name="T3" fmla="*/ 0 h 6"/>
                  <a:gd name="T4" fmla="*/ 9 w 9"/>
                  <a:gd name="T5" fmla="*/ 1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9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6"/>
                      <a:pt x="5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4" name="Freeform 194"/>
              <p:cNvSpPr/>
              <p:nvPr/>
            </p:nvSpPr>
            <p:spPr bwMode="auto">
              <a:xfrm>
                <a:off x="610033" y="2542223"/>
                <a:ext cx="19050" cy="19050"/>
              </a:xfrm>
              <a:custGeom>
                <a:gdLst>
                  <a:gd name="T0" fmla="*/ 1 w 5"/>
                  <a:gd name="T1" fmla="*/ 5 h 5"/>
                  <a:gd name="T2" fmla="*/ 5 w 5"/>
                  <a:gd name="T3" fmla="*/ 5 h 5"/>
                  <a:gd name="T4" fmla="*/ 5 w 5"/>
                  <a:gd name="T5" fmla="*/ 2 h 5"/>
                  <a:gd name="T6" fmla="*/ 1 w 5"/>
                  <a:gd name="T7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0" y="2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5" name="Freeform 195"/>
              <p:cNvSpPr/>
              <p:nvPr/>
            </p:nvSpPr>
            <p:spPr bwMode="auto">
              <a:xfrm>
                <a:off x="67108" y="2550160"/>
                <a:ext cx="19050" cy="7937"/>
              </a:xfrm>
              <a:custGeom>
                <a:gdLst>
                  <a:gd name="T0" fmla="*/ 0 w 5"/>
                  <a:gd name="T1" fmla="*/ 2 h 2"/>
                  <a:gd name="T2" fmla="*/ 5 w 5"/>
                  <a:gd name="T3" fmla="*/ 2 h 2"/>
                  <a:gd name="T4" fmla="*/ 0 w 5"/>
                  <a:gd name="T5" fmla="*/ 0 h 2"/>
                  <a:gd name="T6" fmla="*/ 0 w 5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2" y="1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6" name="Freeform 196"/>
              <p:cNvSpPr/>
              <p:nvPr/>
            </p:nvSpPr>
            <p:spPr bwMode="auto">
              <a:xfrm>
                <a:off x="152833" y="2569210"/>
                <a:ext cx="55563" cy="41275"/>
              </a:xfrm>
              <a:custGeom>
                <a:gdLst>
                  <a:gd name="T0" fmla="*/ 15 w 15"/>
                  <a:gd name="T1" fmla="*/ 8 h 11"/>
                  <a:gd name="T2" fmla="*/ 0 w 15"/>
                  <a:gd name="T3" fmla="*/ 4 h 11"/>
                  <a:gd name="T4" fmla="*/ 2 w 15"/>
                  <a:gd name="T5" fmla="*/ 4 h 11"/>
                  <a:gd name="T6" fmla="*/ 15 w 15"/>
                  <a:gd name="T7" fmla="*/ 8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5" y="8"/>
                    </a:moveTo>
                    <a:cubicBezTo>
                      <a:pt x="12" y="0"/>
                      <a:pt x="6" y="3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5" y="5"/>
                      <a:pt x="12" y="11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7" name="Freeform 197"/>
              <p:cNvSpPr/>
              <p:nvPr/>
            </p:nvSpPr>
            <p:spPr bwMode="auto">
              <a:xfrm>
                <a:off x="130608" y="2577148"/>
                <a:ext cx="22225" cy="6350"/>
              </a:xfrm>
              <a:custGeom>
                <a:gdLst>
                  <a:gd name="T0" fmla="*/ 6 w 6"/>
                  <a:gd name="T1" fmla="*/ 2 h 2"/>
                  <a:gd name="T2" fmla="*/ 0 w 6"/>
                  <a:gd name="T3" fmla="*/ 0 h 2"/>
                  <a:gd name="T4" fmla="*/ 6 w 6"/>
                  <a:gd name="T5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6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8" name="Freeform 198"/>
              <p:cNvSpPr/>
              <p:nvPr/>
            </p:nvSpPr>
            <p:spPr bwMode="auto">
              <a:xfrm>
                <a:off x="1130733" y="2580323"/>
                <a:ext cx="4763" cy="15875"/>
              </a:xfrm>
              <a:custGeom>
                <a:gdLst>
                  <a:gd name="T0" fmla="*/ 3 w 3"/>
                  <a:gd name="T1" fmla="*/ 10 h 10"/>
                  <a:gd name="T2" fmla="*/ 3 w 3"/>
                  <a:gd name="T3" fmla="*/ 2 h 10"/>
                  <a:gd name="T4" fmla="*/ 0 w 3"/>
                  <a:gd name="T5" fmla="*/ 0 h 10"/>
                  <a:gd name="T6" fmla="*/ 3 w 3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19" name="Freeform 199"/>
              <p:cNvSpPr/>
              <p:nvPr/>
            </p:nvSpPr>
            <p:spPr bwMode="auto">
              <a:xfrm>
                <a:off x="565583" y="2583498"/>
                <a:ext cx="7938" cy="4762"/>
              </a:xfrm>
              <a:custGeom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20" name="Freeform 200"/>
              <p:cNvSpPr/>
              <p:nvPr/>
            </p:nvSpPr>
            <p:spPr bwMode="auto">
              <a:xfrm>
                <a:off x="254433" y="2602548"/>
                <a:ext cx="14288" cy="11112"/>
              </a:xfrm>
              <a:custGeom>
                <a:gdLst>
                  <a:gd name="T0" fmla="*/ 0 w 4"/>
                  <a:gd name="T1" fmla="*/ 1 h 3"/>
                  <a:gd name="T2" fmla="*/ 4 w 4"/>
                  <a:gd name="T3" fmla="*/ 1 h 3"/>
                  <a:gd name="T4" fmla="*/ 0 w 4"/>
                  <a:gd name="T5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3"/>
                      <a:pt x="3" y="3"/>
                      <a:pt x="4" y="1"/>
                    </a:cubicBezTo>
                    <a:cubicBezTo>
                      <a:pt x="4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21" name="Freeform 201"/>
              <p:cNvSpPr/>
              <p:nvPr/>
            </p:nvSpPr>
            <p:spPr bwMode="auto">
              <a:xfrm>
                <a:off x="295708" y="2607310"/>
                <a:ext cx="19050" cy="11112"/>
              </a:xfrm>
              <a:custGeom>
                <a:gdLst>
                  <a:gd name="T0" fmla="*/ 1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1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4" y="3"/>
                    </a:cubicBezTo>
                    <a:cubicBezTo>
                      <a:pt x="5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22" name="Freeform 202"/>
              <p:cNvSpPr/>
              <p:nvPr/>
            </p:nvSpPr>
            <p:spPr bwMode="auto">
              <a:xfrm>
                <a:off x="314758" y="2607310"/>
                <a:ext cx="14288" cy="14287"/>
              </a:xfrm>
              <a:custGeom>
                <a:gdLst>
                  <a:gd name="T0" fmla="*/ 2 w 4"/>
                  <a:gd name="T1" fmla="*/ 4 h 4"/>
                  <a:gd name="T2" fmla="*/ 4 w 4"/>
                  <a:gd name="T3" fmla="*/ 3 h 4"/>
                  <a:gd name="T4" fmla="*/ 0 w 4"/>
                  <a:gd name="T5" fmla="*/ 0 h 4"/>
                  <a:gd name="T6" fmla="*/ 2 w 4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2" y="1"/>
                      <a:pt x="2" y="0"/>
                      <a:pt x="0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23" name="Freeform 203"/>
              <p:cNvSpPr/>
              <p:nvPr/>
            </p:nvSpPr>
            <p:spPr bwMode="auto">
              <a:xfrm>
                <a:off x="373495" y="2607310"/>
                <a:ext cx="30163" cy="17462"/>
              </a:xfrm>
              <a:custGeom>
                <a:gdLst>
                  <a:gd name="T0" fmla="*/ 8 w 8"/>
                  <a:gd name="T1" fmla="*/ 5 h 5"/>
                  <a:gd name="T2" fmla="*/ 6 w 8"/>
                  <a:gd name="T3" fmla="*/ 0 h 5"/>
                  <a:gd name="T4" fmla="*/ 7 w 8"/>
                  <a:gd name="T5" fmla="*/ 3 h 5"/>
                  <a:gd name="T6" fmla="*/ 0 w 8"/>
                  <a:gd name="T7" fmla="*/ 5 h 5"/>
                  <a:gd name="T8" fmla="*/ 8 w 8"/>
                  <a:gd name="T9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8" y="2"/>
                      <a:pt x="7" y="0"/>
                      <a:pt x="6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24" name="Rectangle 204"/>
              <p:cNvSpPr>
                <a:spLocks noChangeArrowheads="1"/>
              </p:cNvSpPr>
              <p:nvPr/>
            </p:nvSpPr>
            <p:spPr bwMode="auto">
              <a:xfrm>
                <a:off x="805295" y="2635885"/>
                <a:ext cx="31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</p:grpSp>
        <p:sp>
          <p:nvSpPr>
            <p:cNvPr id="625" name="矩形 624"/>
            <p:cNvSpPr/>
            <p:nvPr/>
          </p:nvSpPr>
          <p:spPr>
            <a:xfrm>
              <a:off x="7285426" y="1717082"/>
              <a:ext cx="73609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spc="3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叁</a:t>
              </a:r>
              <a:endParaRPr lang="zh-CN" altLang="en-US" sz="40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sp>
        <p:nvSpPr>
          <p:cNvPr id="627" name="文本框 626"/>
          <p:cNvSpPr txBox="1"/>
          <p:nvPr/>
        </p:nvSpPr>
        <p:spPr>
          <a:xfrm rot="16200000">
            <a:off x="7616825" y="3028315"/>
            <a:ext cx="662305" cy="2159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sym typeface="Arial"/>
              </a:rPr>
              <a:t>三拿的用法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sym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67080" y="1717082"/>
            <a:ext cx="822115" cy="786263"/>
            <a:chOff x="9767080" y="1717082"/>
            <a:chExt cx="822115" cy="786263"/>
          </a:xfrm>
        </p:grpSpPr>
        <p:grpSp>
          <p:nvGrpSpPr>
            <p:cNvPr id="628" name="组合 627"/>
            <p:cNvGrpSpPr/>
            <p:nvPr/>
          </p:nvGrpSpPr>
          <p:grpSpPr>
            <a:xfrm>
              <a:off x="9767080" y="1760622"/>
              <a:ext cx="781787" cy="742723"/>
              <a:chOff x="-683780" y="421323"/>
              <a:chExt cx="2414588" cy="2293937"/>
            </a:xfrm>
            <a:solidFill>
              <a:srgbClr val="C00000"/>
            </a:solidFill>
          </p:grpSpPr>
          <p:sp>
            <p:nvSpPr>
              <p:cNvPr id="629" name="Freeform 7"/>
              <p:cNvSpPr/>
              <p:nvPr/>
            </p:nvSpPr>
            <p:spPr bwMode="auto">
              <a:xfrm>
                <a:off x="314758" y="421323"/>
                <a:ext cx="152400" cy="33337"/>
              </a:xfrm>
              <a:custGeom>
                <a:gdLst>
                  <a:gd name="T0" fmla="*/ 27 w 41"/>
                  <a:gd name="T1" fmla="*/ 5 h 9"/>
                  <a:gd name="T2" fmla="*/ 41 w 41"/>
                  <a:gd name="T3" fmla="*/ 1 h 9"/>
                  <a:gd name="T4" fmla="*/ 33 w 41"/>
                  <a:gd name="T5" fmla="*/ 0 h 9"/>
                  <a:gd name="T6" fmla="*/ 0 w 41"/>
                  <a:gd name="T7" fmla="*/ 9 h 9"/>
                  <a:gd name="T8" fmla="*/ 27 w 41"/>
                  <a:gd name="T9" fmla="*/ 5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9">
                    <a:moveTo>
                      <a:pt x="27" y="5"/>
                    </a:moveTo>
                    <a:cubicBezTo>
                      <a:pt x="32" y="2"/>
                      <a:pt x="41" y="9"/>
                      <a:pt x="41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2" y="2"/>
                      <a:pt x="8" y="3"/>
                      <a:pt x="0" y="9"/>
                    </a:cubicBezTo>
                    <a:cubicBezTo>
                      <a:pt x="9" y="9"/>
                      <a:pt x="19" y="9"/>
                      <a:pt x="2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0" name="Freeform 8"/>
              <p:cNvSpPr/>
              <p:nvPr/>
            </p:nvSpPr>
            <p:spPr bwMode="auto">
              <a:xfrm>
                <a:off x="711633" y="446723"/>
                <a:ext cx="33338" cy="15875"/>
              </a:xfrm>
              <a:custGeom>
                <a:gdLst>
                  <a:gd name="T0" fmla="*/ 9 w 9"/>
                  <a:gd name="T1" fmla="*/ 2 h 4"/>
                  <a:gd name="T2" fmla="*/ 1 w 9"/>
                  <a:gd name="T3" fmla="*/ 0 h 4"/>
                  <a:gd name="T4" fmla="*/ 9 w 9"/>
                  <a:gd name="T5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9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4"/>
                      <a:pt x="6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1" name="Freeform 9"/>
              <p:cNvSpPr/>
              <p:nvPr/>
            </p:nvSpPr>
            <p:spPr bwMode="auto">
              <a:xfrm>
                <a:off x="752908" y="454660"/>
                <a:ext cx="55563" cy="19050"/>
              </a:xfrm>
              <a:custGeom>
                <a:gdLst>
                  <a:gd name="T0" fmla="*/ 15 w 15"/>
                  <a:gd name="T1" fmla="*/ 4 h 5"/>
                  <a:gd name="T2" fmla="*/ 0 w 15"/>
                  <a:gd name="T3" fmla="*/ 1 h 5"/>
                  <a:gd name="T4" fmla="*/ 15 w 15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5">
                    <a:moveTo>
                      <a:pt x="15" y="4"/>
                    </a:moveTo>
                    <a:cubicBezTo>
                      <a:pt x="11" y="0"/>
                      <a:pt x="5" y="2"/>
                      <a:pt x="0" y="1"/>
                    </a:cubicBezTo>
                    <a:cubicBezTo>
                      <a:pt x="4" y="2"/>
                      <a:pt x="10" y="5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2" name="Freeform 10"/>
              <p:cNvSpPr/>
              <p:nvPr/>
            </p:nvSpPr>
            <p:spPr bwMode="auto">
              <a:xfrm>
                <a:off x="824345" y="468948"/>
                <a:ext cx="7938" cy="4762"/>
              </a:xfrm>
              <a:custGeom>
                <a:gdLst>
                  <a:gd name="T0" fmla="*/ 2 w 5"/>
                  <a:gd name="T1" fmla="*/ 0 h 3"/>
                  <a:gd name="T2" fmla="*/ 0 w 5"/>
                  <a:gd name="T3" fmla="*/ 3 h 3"/>
                  <a:gd name="T4" fmla="*/ 5 w 5"/>
                  <a:gd name="T5" fmla="*/ 3 h 3"/>
                  <a:gd name="T6" fmla="*/ 2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2" y="0"/>
                    </a:moveTo>
                    <a:lnTo>
                      <a:pt x="0" y="3"/>
                    </a:lnTo>
                    <a:lnTo>
                      <a:pt x="5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3" name="Freeform 11"/>
              <p:cNvSpPr/>
              <p:nvPr/>
            </p:nvSpPr>
            <p:spPr bwMode="auto">
              <a:xfrm>
                <a:off x="854508" y="473710"/>
                <a:ext cx="44450" cy="22225"/>
              </a:xfrm>
              <a:custGeom>
                <a:gdLst>
                  <a:gd name="T0" fmla="*/ 12 w 12"/>
                  <a:gd name="T1" fmla="*/ 5 h 6"/>
                  <a:gd name="T2" fmla="*/ 0 w 12"/>
                  <a:gd name="T3" fmla="*/ 2 h 6"/>
                  <a:gd name="T4" fmla="*/ 12 w 12"/>
                  <a:gd name="T5" fmla="*/ 5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6">
                    <a:moveTo>
                      <a:pt x="12" y="5"/>
                    </a:moveTo>
                    <a:cubicBezTo>
                      <a:pt x="7" y="5"/>
                      <a:pt x="5" y="0"/>
                      <a:pt x="0" y="2"/>
                    </a:cubicBezTo>
                    <a:cubicBezTo>
                      <a:pt x="2" y="4"/>
                      <a:pt x="7" y="6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4" name="Freeform 12"/>
              <p:cNvSpPr/>
              <p:nvPr/>
            </p:nvSpPr>
            <p:spPr bwMode="auto">
              <a:xfrm>
                <a:off x="535420" y="499110"/>
                <a:ext cx="19050" cy="19050"/>
              </a:xfrm>
              <a:custGeom>
                <a:gdLst>
                  <a:gd name="T0" fmla="*/ 4 w 5"/>
                  <a:gd name="T1" fmla="*/ 0 h 5"/>
                  <a:gd name="T2" fmla="*/ 0 w 5"/>
                  <a:gd name="T3" fmla="*/ 3 h 5"/>
                  <a:gd name="T4" fmla="*/ 2 w 5"/>
                  <a:gd name="T5" fmla="*/ 3 h 5"/>
                  <a:gd name="T6" fmla="*/ 4 w 5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5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5" name="Freeform 13"/>
              <p:cNvSpPr/>
              <p:nvPr/>
            </p:nvSpPr>
            <p:spPr bwMode="auto">
              <a:xfrm>
                <a:off x="467158" y="499110"/>
                <a:ext cx="15875" cy="4762"/>
              </a:xfrm>
              <a:custGeom>
                <a:gdLst>
                  <a:gd name="T0" fmla="*/ 10 w 10"/>
                  <a:gd name="T1" fmla="*/ 3 h 3"/>
                  <a:gd name="T2" fmla="*/ 10 w 10"/>
                  <a:gd name="T3" fmla="*/ 0 h 3"/>
                  <a:gd name="T4" fmla="*/ 0 w 10"/>
                  <a:gd name="T5" fmla="*/ 0 h 3"/>
                  <a:gd name="T6" fmla="*/ 10 w 10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10" y="3"/>
                    </a:moveTo>
                    <a:lnTo>
                      <a:pt x="10" y="0"/>
                    </a:lnTo>
                    <a:lnTo>
                      <a:pt x="0" y="0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6" name="Freeform 14"/>
              <p:cNvSpPr/>
              <p:nvPr/>
            </p:nvSpPr>
            <p:spPr bwMode="auto">
              <a:xfrm>
                <a:off x="595745" y="499110"/>
                <a:ext cx="6350" cy="7937"/>
              </a:xfrm>
              <a:custGeom>
                <a:gdLst>
                  <a:gd name="T0" fmla="*/ 2 w 2"/>
                  <a:gd name="T1" fmla="*/ 1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1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7" name="Freeform 15"/>
              <p:cNvSpPr/>
              <p:nvPr/>
            </p:nvSpPr>
            <p:spPr bwMode="auto">
              <a:xfrm>
                <a:off x="309995" y="503873"/>
                <a:ext cx="41275" cy="30162"/>
              </a:xfrm>
              <a:custGeom>
                <a:gdLst>
                  <a:gd name="T0" fmla="*/ 5 w 11"/>
                  <a:gd name="T1" fmla="*/ 8 h 8"/>
                  <a:gd name="T2" fmla="*/ 7 w 11"/>
                  <a:gd name="T3" fmla="*/ 8 h 8"/>
                  <a:gd name="T4" fmla="*/ 7 w 11"/>
                  <a:gd name="T5" fmla="*/ 7 h 8"/>
                  <a:gd name="T6" fmla="*/ 9 w 11"/>
                  <a:gd name="T7" fmla="*/ 0 h 8"/>
                  <a:gd name="T8" fmla="*/ 0 w 11"/>
                  <a:gd name="T9" fmla="*/ 5 h 8"/>
                  <a:gd name="T10" fmla="*/ 7 w 11"/>
                  <a:gd name="T11" fmla="*/ 5 h 8"/>
                  <a:gd name="T12" fmla="*/ 5 w 11"/>
                  <a:gd name="T13" fmla="*/ 8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5" y="8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5"/>
                      <a:pt x="11" y="2"/>
                      <a:pt x="9" y="0"/>
                    </a:cubicBezTo>
                    <a:cubicBezTo>
                      <a:pt x="5" y="0"/>
                      <a:pt x="1" y="0"/>
                      <a:pt x="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8" name="Freeform 16"/>
              <p:cNvSpPr/>
              <p:nvPr/>
            </p:nvSpPr>
            <p:spPr bwMode="auto">
              <a:xfrm>
                <a:off x="389370" y="503873"/>
                <a:ext cx="14288" cy="14287"/>
              </a:xfrm>
              <a:custGeom>
                <a:gdLst>
                  <a:gd name="T0" fmla="*/ 0 w 4"/>
                  <a:gd name="T1" fmla="*/ 3 h 4"/>
                  <a:gd name="T2" fmla="*/ 4 w 4"/>
                  <a:gd name="T3" fmla="*/ 2 h 4"/>
                  <a:gd name="T4" fmla="*/ 3 w 4"/>
                  <a:gd name="T5" fmla="*/ 0 h 4"/>
                  <a:gd name="T6" fmla="*/ 0 w 4"/>
                  <a:gd name="T7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1" y="2"/>
                      <a:pt x="3" y="4"/>
                      <a:pt x="4" y="2"/>
                    </a:cubicBezTo>
                    <a:cubicBezTo>
                      <a:pt x="4" y="1"/>
                      <a:pt x="3" y="1"/>
                      <a:pt x="3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39" name="Freeform 17"/>
              <p:cNvSpPr/>
              <p:nvPr/>
            </p:nvSpPr>
            <p:spPr bwMode="auto">
              <a:xfrm>
                <a:off x="651308" y="503873"/>
                <a:ext cx="19050" cy="17462"/>
              </a:xfrm>
              <a:custGeom>
                <a:gdLst>
                  <a:gd name="T0" fmla="*/ 5 w 5"/>
                  <a:gd name="T1" fmla="*/ 2 h 5"/>
                  <a:gd name="T2" fmla="*/ 0 w 5"/>
                  <a:gd name="T3" fmla="*/ 3 h 5"/>
                  <a:gd name="T4" fmla="*/ 5 w 5"/>
                  <a:gd name="T5" fmla="*/ 2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4" y="1"/>
                      <a:pt x="0" y="0"/>
                      <a:pt x="0" y="3"/>
                    </a:cubicBezTo>
                    <a:cubicBezTo>
                      <a:pt x="2" y="5"/>
                      <a:pt x="4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0" name="Freeform 18"/>
              <p:cNvSpPr/>
              <p:nvPr/>
            </p:nvSpPr>
            <p:spPr bwMode="auto">
              <a:xfrm>
                <a:off x="356033" y="507048"/>
                <a:ext cx="14288" cy="7937"/>
              </a:xfrm>
              <a:custGeom>
                <a:gdLst>
                  <a:gd name="T0" fmla="*/ 0 w 4"/>
                  <a:gd name="T1" fmla="*/ 2 h 2"/>
                  <a:gd name="T2" fmla="*/ 4 w 4"/>
                  <a:gd name="T3" fmla="*/ 2 h 2"/>
                  <a:gd name="T4" fmla="*/ 4 w 4"/>
                  <a:gd name="T5" fmla="*/ 1 h 2"/>
                  <a:gd name="T6" fmla="*/ 0 w 4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1" name="Freeform 19"/>
              <p:cNvSpPr/>
              <p:nvPr/>
            </p:nvSpPr>
            <p:spPr bwMode="auto">
              <a:xfrm>
                <a:off x="689408" y="510223"/>
                <a:ext cx="47625" cy="23812"/>
              </a:xfrm>
              <a:custGeom>
                <a:gdLst>
                  <a:gd name="T0" fmla="*/ 13 w 13"/>
                  <a:gd name="T1" fmla="*/ 3 h 6"/>
                  <a:gd name="T2" fmla="*/ 9 w 13"/>
                  <a:gd name="T3" fmla="*/ 0 h 6"/>
                  <a:gd name="T4" fmla="*/ 0 w 13"/>
                  <a:gd name="T5" fmla="*/ 1 h 6"/>
                  <a:gd name="T6" fmla="*/ 13 w 13"/>
                  <a:gd name="T7" fmla="*/ 3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">
                    <a:moveTo>
                      <a:pt x="13" y="3"/>
                    </a:moveTo>
                    <a:cubicBezTo>
                      <a:pt x="12" y="0"/>
                      <a:pt x="9" y="3"/>
                      <a:pt x="9" y="0"/>
                    </a:cubicBezTo>
                    <a:cubicBezTo>
                      <a:pt x="6" y="3"/>
                      <a:pt x="3" y="0"/>
                      <a:pt x="0" y="1"/>
                    </a:cubicBezTo>
                    <a:cubicBezTo>
                      <a:pt x="4" y="6"/>
                      <a:pt x="10" y="1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2" name="Freeform 20"/>
              <p:cNvSpPr/>
              <p:nvPr/>
            </p:nvSpPr>
            <p:spPr bwMode="auto">
              <a:xfrm>
                <a:off x="249670" y="518160"/>
                <a:ext cx="49213" cy="33337"/>
              </a:xfrm>
              <a:custGeom>
                <a:gdLst>
                  <a:gd name="T0" fmla="*/ 4 w 13"/>
                  <a:gd name="T1" fmla="*/ 7 h 9"/>
                  <a:gd name="T2" fmla="*/ 5 w 13"/>
                  <a:gd name="T3" fmla="*/ 4 h 9"/>
                  <a:gd name="T4" fmla="*/ 6 w 13"/>
                  <a:gd name="T5" fmla="*/ 9 h 9"/>
                  <a:gd name="T6" fmla="*/ 10 w 13"/>
                  <a:gd name="T7" fmla="*/ 7 h 9"/>
                  <a:gd name="T8" fmla="*/ 7 w 13"/>
                  <a:gd name="T9" fmla="*/ 5 h 9"/>
                  <a:gd name="T10" fmla="*/ 10 w 13"/>
                  <a:gd name="T11" fmla="*/ 3 h 9"/>
                  <a:gd name="T12" fmla="*/ 12 w 13"/>
                  <a:gd name="T13" fmla="*/ 0 h 9"/>
                  <a:gd name="T14" fmla="*/ 2 w 13"/>
                  <a:gd name="T15" fmla="*/ 7 h 9"/>
                  <a:gd name="T16" fmla="*/ 4 w 13"/>
                  <a:gd name="T17" fmla="*/ 7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4" y="7"/>
                    </a:moveTo>
                    <a:cubicBezTo>
                      <a:pt x="4" y="6"/>
                      <a:pt x="4" y="4"/>
                      <a:pt x="5" y="4"/>
                    </a:cubicBezTo>
                    <a:cubicBezTo>
                      <a:pt x="9" y="5"/>
                      <a:pt x="3" y="7"/>
                      <a:pt x="6" y="9"/>
                    </a:cubicBezTo>
                    <a:cubicBezTo>
                      <a:pt x="8" y="9"/>
                      <a:pt x="9" y="8"/>
                      <a:pt x="10" y="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3"/>
                      <a:pt x="10" y="3"/>
                    </a:cubicBezTo>
                    <a:cubicBezTo>
                      <a:pt x="11" y="2"/>
                      <a:pt x="13" y="2"/>
                      <a:pt x="12" y="0"/>
                    </a:cubicBezTo>
                    <a:cubicBezTo>
                      <a:pt x="9" y="2"/>
                      <a:pt x="0" y="0"/>
                      <a:pt x="2" y="7"/>
                    </a:cubicBez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3" name="Freeform 21"/>
              <p:cNvSpPr/>
              <p:nvPr/>
            </p:nvSpPr>
            <p:spPr bwMode="auto">
              <a:xfrm>
                <a:off x="703695" y="2651760"/>
                <a:ext cx="15875" cy="11112"/>
              </a:xfrm>
              <a:custGeom>
                <a:gdLst>
                  <a:gd name="T0" fmla="*/ 0 w 4"/>
                  <a:gd name="T1" fmla="*/ 3 h 3"/>
                  <a:gd name="T2" fmla="*/ 4 w 4"/>
                  <a:gd name="T3" fmla="*/ 2 h 3"/>
                  <a:gd name="T4" fmla="*/ 2 w 4"/>
                  <a:gd name="T5" fmla="*/ 0 h 3"/>
                  <a:gd name="T6" fmla="*/ 0 w 4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1" y="3"/>
                      <a:pt x="2" y="2"/>
                      <a:pt x="4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0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4" name="Freeform 22"/>
              <p:cNvSpPr/>
              <p:nvPr/>
            </p:nvSpPr>
            <p:spPr bwMode="auto">
              <a:xfrm>
                <a:off x="-334530" y="2329498"/>
                <a:ext cx="3175" cy="0"/>
              </a:xfrm>
              <a:custGeom>
                <a:gdLst>
                  <a:gd name="T0" fmla="*/ 1 w 1"/>
                  <a:gd name="T1" fmla="*/ 0 w 1"/>
                  <a:gd name="T2" fmla="*/ 1 w 1"/>
                </a:gdLst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5" name="Freeform 23"/>
              <p:cNvSpPr>
                <a:spLocks noEditPoints="1"/>
              </p:cNvSpPr>
              <p:nvPr/>
            </p:nvSpPr>
            <p:spPr bwMode="auto">
              <a:xfrm>
                <a:off x="-431367" y="507048"/>
                <a:ext cx="2046288" cy="2208212"/>
              </a:xfrm>
              <a:custGeom>
                <a:gdLst>
                  <a:gd name="T0" fmla="*/ 539 w 546"/>
                  <a:gd name="T1" fmla="*/ 312 h 589"/>
                  <a:gd name="T2" fmla="*/ 540 w 546"/>
                  <a:gd name="T3" fmla="*/ 257 h 589"/>
                  <a:gd name="T4" fmla="*/ 530 w 546"/>
                  <a:gd name="T5" fmla="*/ 195 h 589"/>
                  <a:gd name="T6" fmla="*/ 467 w 546"/>
                  <a:gd name="T7" fmla="*/ 99 h 589"/>
                  <a:gd name="T8" fmla="*/ 382 w 546"/>
                  <a:gd name="T9" fmla="*/ 49 h 589"/>
                  <a:gd name="T10" fmla="*/ 344 w 546"/>
                  <a:gd name="T11" fmla="*/ 35 h 589"/>
                  <a:gd name="T12" fmla="*/ 320 w 546"/>
                  <a:gd name="T13" fmla="*/ 24 h 589"/>
                  <a:gd name="T14" fmla="*/ 283 w 546"/>
                  <a:gd name="T15" fmla="*/ 9 h 589"/>
                  <a:gd name="T16" fmla="*/ 254 w 546"/>
                  <a:gd name="T17" fmla="*/ 8 h 589"/>
                  <a:gd name="T18" fmla="*/ 104 w 546"/>
                  <a:gd name="T19" fmla="*/ 55 h 589"/>
                  <a:gd name="T20" fmla="*/ 83 w 546"/>
                  <a:gd name="T21" fmla="*/ 62 h 589"/>
                  <a:gd name="T22" fmla="*/ 70 w 546"/>
                  <a:gd name="T23" fmla="*/ 70 h 589"/>
                  <a:gd name="T24" fmla="*/ 50 w 546"/>
                  <a:gd name="T25" fmla="*/ 85 h 589"/>
                  <a:gd name="T26" fmla="*/ 43 w 546"/>
                  <a:gd name="T27" fmla="*/ 78 h 589"/>
                  <a:gd name="T28" fmla="*/ 38 w 546"/>
                  <a:gd name="T29" fmla="*/ 88 h 589"/>
                  <a:gd name="T30" fmla="*/ 65 w 546"/>
                  <a:gd name="T31" fmla="*/ 78 h 589"/>
                  <a:gd name="T32" fmla="*/ 86 w 546"/>
                  <a:gd name="T33" fmla="*/ 70 h 589"/>
                  <a:gd name="T34" fmla="*/ 35 w 546"/>
                  <a:gd name="T35" fmla="*/ 128 h 589"/>
                  <a:gd name="T36" fmla="*/ 31 w 546"/>
                  <a:gd name="T37" fmla="*/ 156 h 589"/>
                  <a:gd name="T38" fmla="*/ 16 w 546"/>
                  <a:gd name="T39" fmla="*/ 202 h 589"/>
                  <a:gd name="T40" fmla="*/ 3 w 546"/>
                  <a:gd name="T41" fmla="*/ 244 h 589"/>
                  <a:gd name="T42" fmla="*/ 22 w 546"/>
                  <a:gd name="T43" fmla="*/ 233 h 589"/>
                  <a:gd name="T44" fmla="*/ 11 w 546"/>
                  <a:gd name="T45" fmla="*/ 295 h 589"/>
                  <a:gd name="T46" fmla="*/ 42 w 546"/>
                  <a:gd name="T47" fmla="*/ 403 h 589"/>
                  <a:gd name="T48" fmla="*/ 97 w 546"/>
                  <a:gd name="T49" fmla="*/ 465 h 589"/>
                  <a:gd name="T50" fmla="*/ 139 w 546"/>
                  <a:gd name="T51" fmla="*/ 508 h 589"/>
                  <a:gd name="T52" fmla="*/ 202 w 546"/>
                  <a:gd name="T53" fmla="*/ 527 h 589"/>
                  <a:gd name="T54" fmla="*/ 245 w 546"/>
                  <a:gd name="T55" fmla="*/ 528 h 589"/>
                  <a:gd name="T56" fmla="*/ 256 w 546"/>
                  <a:gd name="T57" fmla="*/ 526 h 589"/>
                  <a:gd name="T58" fmla="*/ 268 w 546"/>
                  <a:gd name="T59" fmla="*/ 527 h 589"/>
                  <a:gd name="T60" fmla="*/ 288 w 546"/>
                  <a:gd name="T61" fmla="*/ 526 h 589"/>
                  <a:gd name="T62" fmla="*/ 351 w 546"/>
                  <a:gd name="T63" fmla="*/ 515 h 589"/>
                  <a:gd name="T64" fmla="*/ 350 w 546"/>
                  <a:gd name="T65" fmla="*/ 527 h 589"/>
                  <a:gd name="T66" fmla="*/ 314 w 546"/>
                  <a:gd name="T67" fmla="*/ 546 h 589"/>
                  <a:gd name="T68" fmla="*/ 275 w 546"/>
                  <a:gd name="T69" fmla="*/ 558 h 589"/>
                  <a:gd name="T70" fmla="*/ 245 w 546"/>
                  <a:gd name="T71" fmla="*/ 560 h 589"/>
                  <a:gd name="T72" fmla="*/ 221 w 546"/>
                  <a:gd name="T73" fmla="*/ 568 h 589"/>
                  <a:gd name="T74" fmla="*/ 112 w 546"/>
                  <a:gd name="T75" fmla="*/ 545 h 589"/>
                  <a:gd name="T76" fmla="*/ 62 w 546"/>
                  <a:gd name="T77" fmla="*/ 499 h 589"/>
                  <a:gd name="T78" fmla="*/ 41 w 546"/>
                  <a:gd name="T79" fmla="*/ 484 h 589"/>
                  <a:gd name="T80" fmla="*/ 28 w 546"/>
                  <a:gd name="T81" fmla="*/ 479 h 589"/>
                  <a:gd name="T82" fmla="*/ 30 w 546"/>
                  <a:gd name="T83" fmla="*/ 487 h 589"/>
                  <a:gd name="T84" fmla="*/ 49 w 546"/>
                  <a:gd name="T85" fmla="*/ 504 h 589"/>
                  <a:gd name="T86" fmla="*/ 66 w 546"/>
                  <a:gd name="T87" fmla="*/ 517 h 589"/>
                  <a:gd name="T88" fmla="*/ 92 w 546"/>
                  <a:gd name="T89" fmla="*/ 551 h 589"/>
                  <a:gd name="T90" fmla="*/ 94 w 546"/>
                  <a:gd name="T91" fmla="*/ 557 h 589"/>
                  <a:gd name="T92" fmla="*/ 102 w 546"/>
                  <a:gd name="T93" fmla="*/ 560 h 589"/>
                  <a:gd name="T94" fmla="*/ 164 w 546"/>
                  <a:gd name="T95" fmla="*/ 582 h 589"/>
                  <a:gd name="T96" fmla="*/ 274 w 546"/>
                  <a:gd name="T97" fmla="*/ 584 h 589"/>
                  <a:gd name="T98" fmla="*/ 311 w 546"/>
                  <a:gd name="T99" fmla="*/ 567 h 589"/>
                  <a:gd name="T100" fmla="*/ 327 w 546"/>
                  <a:gd name="T101" fmla="*/ 565 h 589"/>
                  <a:gd name="T102" fmla="*/ 358 w 546"/>
                  <a:gd name="T103" fmla="*/ 557 h 589"/>
                  <a:gd name="T104" fmla="*/ 393 w 546"/>
                  <a:gd name="T105" fmla="*/ 535 h 589"/>
                  <a:gd name="T106" fmla="*/ 497 w 546"/>
                  <a:gd name="T107" fmla="*/ 431 h 589"/>
                  <a:gd name="T108" fmla="*/ 34 w 546"/>
                  <a:gd name="T109" fmla="*/ 212 h 589"/>
                  <a:gd name="T110" fmla="*/ 52 w 546"/>
                  <a:gd name="T111" fmla="*/ 168 h 589"/>
                  <a:gd name="T112" fmla="*/ 116 w 546"/>
                  <a:gd name="T113" fmla="*/ 484 h 589"/>
                  <a:gd name="T114" fmla="*/ 141 w 546"/>
                  <a:gd name="T115" fmla="*/ 127 h 589"/>
                  <a:gd name="T116" fmla="*/ 442 w 546"/>
                  <a:gd name="T117" fmla="*/ 424 h 589"/>
                  <a:gd name="T118" fmla="*/ 417 w 546"/>
                  <a:gd name="T119" fmla="*/ 451 h 589"/>
                  <a:gd name="T120" fmla="*/ 445 w 546"/>
                  <a:gd name="T121" fmla="*/ 414 h 589"/>
                  <a:gd name="T122" fmla="*/ 453 w 546"/>
                  <a:gd name="T123" fmla="*/ 407 h 5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46" h="589">
                    <a:moveTo>
                      <a:pt x="529" y="367"/>
                    </a:moveTo>
                    <a:cubicBezTo>
                      <a:pt x="530" y="366"/>
                      <a:pt x="527" y="362"/>
                      <a:pt x="530" y="363"/>
                    </a:cubicBezTo>
                    <a:cubicBezTo>
                      <a:pt x="530" y="351"/>
                      <a:pt x="537" y="343"/>
                      <a:pt x="538" y="331"/>
                    </a:cubicBezTo>
                    <a:cubicBezTo>
                      <a:pt x="539" y="324"/>
                      <a:pt x="541" y="319"/>
                      <a:pt x="539" y="312"/>
                    </a:cubicBezTo>
                    <a:cubicBezTo>
                      <a:pt x="542" y="286"/>
                      <a:pt x="542" y="286"/>
                      <a:pt x="542" y="286"/>
                    </a:cubicBezTo>
                    <a:cubicBezTo>
                      <a:pt x="543" y="286"/>
                      <a:pt x="543" y="286"/>
                      <a:pt x="543" y="286"/>
                    </a:cubicBezTo>
                    <a:cubicBezTo>
                      <a:pt x="542" y="282"/>
                      <a:pt x="541" y="279"/>
                      <a:pt x="543" y="275"/>
                    </a:cubicBezTo>
                    <a:cubicBezTo>
                      <a:pt x="538" y="269"/>
                      <a:pt x="546" y="263"/>
                      <a:pt x="540" y="257"/>
                    </a:cubicBezTo>
                    <a:cubicBezTo>
                      <a:pt x="539" y="248"/>
                      <a:pt x="538" y="239"/>
                      <a:pt x="538" y="229"/>
                    </a:cubicBezTo>
                    <a:cubicBezTo>
                      <a:pt x="535" y="224"/>
                      <a:pt x="538" y="217"/>
                      <a:pt x="533" y="212"/>
                    </a:cubicBezTo>
                    <a:cubicBezTo>
                      <a:pt x="536" y="206"/>
                      <a:pt x="530" y="202"/>
                      <a:pt x="531" y="195"/>
                    </a:cubicBezTo>
                    <a:cubicBezTo>
                      <a:pt x="530" y="195"/>
                      <a:pt x="530" y="195"/>
                      <a:pt x="530" y="195"/>
                    </a:cubicBezTo>
                    <a:cubicBezTo>
                      <a:pt x="526" y="182"/>
                      <a:pt x="517" y="168"/>
                      <a:pt x="512" y="155"/>
                    </a:cubicBezTo>
                    <a:cubicBezTo>
                      <a:pt x="504" y="145"/>
                      <a:pt x="497" y="130"/>
                      <a:pt x="489" y="126"/>
                    </a:cubicBezTo>
                    <a:cubicBezTo>
                      <a:pt x="484" y="116"/>
                      <a:pt x="476" y="108"/>
                      <a:pt x="467" y="100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5" y="97"/>
                      <a:pt x="460" y="98"/>
                      <a:pt x="460" y="93"/>
                    </a:cubicBezTo>
                    <a:cubicBezTo>
                      <a:pt x="456" y="94"/>
                      <a:pt x="454" y="90"/>
                      <a:pt x="451" y="87"/>
                    </a:cubicBezTo>
                    <a:cubicBezTo>
                      <a:pt x="439" y="82"/>
                      <a:pt x="429" y="70"/>
                      <a:pt x="416" y="65"/>
                    </a:cubicBezTo>
                    <a:cubicBezTo>
                      <a:pt x="406" y="53"/>
                      <a:pt x="391" y="60"/>
                      <a:pt x="382" y="49"/>
                    </a:cubicBezTo>
                    <a:cubicBezTo>
                      <a:pt x="373" y="46"/>
                      <a:pt x="365" y="40"/>
                      <a:pt x="357" y="36"/>
                    </a:cubicBezTo>
                    <a:cubicBezTo>
                      <a:pt x="353" y="31"/>
                      <a:pt x="345" y="31"/>
                      <a:pt x="339" y="28"/>
                    </a:cubicBezTo>
                    <a:cubicBezTo>
                      <a:pt x="339" y="34"/>
                      <a:pt x="331" y="25"/>
                      <a:pt x="332" y="28"/>
                    </a:cubicBezTo>
                    <a:cubicBezTo>
                      <a:pt x="336" y="30"/>
                      <a:pt x="344" y="32"/>
                      <a:pt x="344" y="35"/>
                    </a:cubicBezTo>
                    <a:cubicBezTo>
                      <a:pt x="335" y="36"/>
                      <a:pt x="335" y="36"/>
                      <a:pt x="335" y="36"/>
                    </a:cubicBezTo>
                    <a:cubicBezTo>
                      <a:pt x="326" y="34"/>
                      <a:pt x="328" y="25"/>
                      <a:pt x="324" y="22"/>
                    </a:cubicBezTo>
                    <a:cubicBezTo>
                      <a:pt x="322" y="26"/>
                      <a:pt x="322" y="26"/>
                      <a:pt x="322" y="26"/>
                    </a:cubicBezTo>
                    <a:cubicBezTo>
                      <a:pt x="320" y="24"/>
                      <a:pt x="320" y="24"/>
                      <a:pt x="320" y="24"/>
                    </a:cubicBezTo>
                    <a:cubicBezTo>
                      <a:pt x="318" y="20"/>
                      <a:pt x="318" y="22"/>
                      <a:pt x="314" y="21"/>
                    </a:cubicBezTo>
                    <a:cubicBezTo>
                      <a:pt x="307" y="17"/>
                      <a:pt x="299" y="18"/>
                      <a:pt x="294" y="12"/>
                    </a:cubicBezTo>
                    <a:cubicBezTo>
                      <a:pt x="292" y="15"/>
                      <a:pt x="290" y="8"/>
                      <a:pt x="289" y="13"/>
                    </a:cubicBezTo>
                    <a:cubicBezTo>
                      <a:pt x="285" y="15"/>
                      <a:pt x="286" y="10"/>
                      <a:pt x="283" y="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3"/>
                      <a:pt x="278" y="11"/>
                      <a:pt x="276" y="10"/>
                    </a:cubicBezTo>
                    <a:cubicBezTo>
                      <a:pt x="278" y="9"/>
                      <a:pt x="278" y="7"/>
                      <a:pt x="278" y="5"/>
                    </a:cubicBezTo>
                    <a:cubicBezTo>
                      <a:pt x="269" y="8"/>
                      <a:pt x="261" y="0"/>
                      <a:pt x="254" y="8"/>
                    </a:cubicBezTo>
                    <a:cubicBezTo>
                      <a:pt x="239" y="2"/>
                      <a:pt x="227" y="7"/>
                      <a:pt x="213" y="9"/>
                    </a:cubicBezTo>
                    <a:cubicBezTo>
                      <a:pt x="206" y="10"/>
                      <a:pt x="196" y="9"/>
                      <a:pt x="192" y="15"/>
                    </a:cubicBezTo>
                    <a:cubicBezTo>
                      <a:pt x="178" y="12"/>
                      <a:pt x="168" y="24"/>
                      <a:pt x="153" y="27"/>
                    </a:cubicBezTo>
                    <a:cubicBezTo>
                      <a:pt x="138" y="37"/>
                      <a:pt x="120" y="45"/>
                      <a:pt x="104" y="55"/>
                    </a:cubicBezTo>
                    <a:cubicBezTo>
                      <a:pt x="103" y="56"/>
                      <a:pt x="105" y="61"/>
                      <a:pt x="101" y="59"/>
                    </a:cubicBezTo>
                    <a:cubicBezTo>
                      <a:pt x="99" y="58"/>
                      <a:pt x="99" y="57"/>
                      <a:pt x="99" y="55"/>
                    </a:cubicBezTo>
                    <a:cubicBezTo>
                      <a:pt x="95" y="58"/>
                      <a:pt x="87" y="58"/>
                      <a:pt x="85" y="64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2" y="59"/>
                      <a:pt x="82" y="59"/>
                      <a:pt x="82" y="59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77" y="61"/>
                      <a:pt x="71" y="66"/>
                      <a:pt x="70" y="70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67" y="67"/>
                      <a:pt x="68" y="67"/>
                      <a:pt x="69" y="66"/>
                    </a:cubicBezTo>
                    <a:cubicBezTo>
                      <a:pt x="63" y="67"/>
                      <a:pt x="64" y="73"/>
                      <a:pt x="57" y="71"/>
                    </a:cubicBezTo>
                    <a:cubicBezTo>
                      <a:pt x="65" y="77"/>
                      <a:pt x="53" y="83"/>
                      <a:pt x="50" y="85"/>
                    </a:cubicBezTo>
                    <a:cubicBezTo>
                      <a:pt x="51" y="81"/>
                      <a:pt x="49" y="79"/>
                      <a:pt x="53" y="76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49" y="75"/>
                      <a:pt x="47" y="80"/>
                      <a:pt x="44" y="81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3" y="92"/>
                      <a:pt x="36" y="90"/>
                      <a:pt x="38" y="88"/>
                    </a:cubicBezTo>
                    <a:cubicBezTo>
                      <a:pt x="39" y="82"/>
                      <a:pt x="44" y="86"/>
                      <a:pt x="47" y="85"/>
                    </a:cubicBezTo>
                    <a:cubicBezTo>
                      <a:pt x="49" y="95"/>
                      <a:pt x="35" y="92"/>
                      <a:pt x="37" y="100"/>
                    </a:cubicBezTo>
                    <a:cubicBezTo>
                      <a:pt x="43" y="98"/>
                      <a:pt x="46" y="86"/>
                      <a:pt x="55" y="89"/>
                    </a:cubicBezTo>
                    <a:cubicBezTo>
                      <a:pt x="53" y="83"/>
                      <a:pt x="63" y="81"/>
                      <a:pt x="65" y="78"/>
                    </a:cubicBezTo>
                    <a:cubicBezTo>
                      <a:pt x="67" y="69"/>
                      <a:pt x="78" y="70"/>
                      <a:pt x="82" y="65"/>
                    </a:cubicBezTo>
                    <a:cubicBezTo>
                      <a:pt x="85" y="65"/>
                      <a:pt x="89" y="61"/>
                      <a:pt x="91" y="65"/>
                    </a:cubicBezTo>
                    <a:cubicBezTo>
                      <a:pt x="89" y="66"/>
                      <a:pt x="85" y="69"/>
                      <a:pt x="82" y="68"/>
                    </a:cubicBezTo>
                    <a:cubicBezTo>
                      <a:pt x="81" y="71"/>
                      <a:pt x="85" y="68"/>
                      <a:pt x="86" y="70"/>
                    </a:cubicBezTo>
                    <a:cubicBezTo>
                      <a:pt x="75" y="82"/>
                      <a:pt x="63" y="95"/>
                      <a:pt x="51" y="104"/>
                    </a:cubicBezTo>
                    <a:cubicBezTo>
                      <a:pt x="50" y="108"/>
                      <a:pt x="51" y="115"/>
                      <a:pt x="45" y="114"/>
                    </a:cubicBezTo>
                    <a:cubicBezTo>
                      <a:pt x="47" y="116"/>
                      <a:pt x="47" y="117"/>
                      <a:pt x="44" y="119"/>
                    </a:cubicBezTo>
                    <a:cubicBezTo>
                      <a:pt x="41" y="122"/>
                      <a:pt x="34" y="124"/>
                      <a:pt x="35" y="128"/>
                    </a:cubicBezTo>
                    <a:cubicBezTo>
                      <a:pt x="39" y="129"/>
                      <a:pt x="37" y="125"/>
                      <a:pt x="40" y="123"/>
                    </a:cubicBezTo>
                    <a:cubicBezTo>
                      <a:pt x="42" y="129"/>
                      <a:pt x="40" y="136"/>
                      <a:pt x="38" y="142"/>
                    </a:cubicBezTo>
                    <a:cubicBezTo>
                      <a:pt x="34" y="141"/>
                      <a:pt x="37" y="150"/>
                      <a:pt x="32" y="147"/>
                    </a:cubicBezTo>
                    <a:cubicBezTo>
                      <a:pt x="34" y="150"/>
                      <a:pt x="34" y="154"/>
                      <a:pt x="31" y="156"/>
                    </a:cubicBezTo>
                    <a:cubicBezTo>
                      <a:pt x="28" y="155"/>
                      <a:pt x="31" y="152"/>
                      <a:pt x="30" y="152"/>
                    </a:cubicBezTo>
                    <a:cubicBezTo>
                      <a:pt x="22" y="160"/>
                      <a:pt x="35" y="165"/>
                      <a:pt x="34" y="171"/>
                    </a:cubicBezTo>
                    <a:cubicBezTo>
                      <a:pt x="33" y="183"/>
                      <a:pt x="25" y="193"/>
                      <a:pt x="18" y="205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1" y="206"/>
                      <a:pt x="11" y="206"/>
                      <a:pt x="11" y="206"/>
                    </a:cubicBezTo>
                    <a:cubicBezTo>
                      <a:pt x="10" y="216"/>
                      <a:pt x="4" y="226"/>
                      <a:pt x="2" y="235"/>
                    </a:cubicBezTo>
                    <a:cubicBezTo>
                      <a:pt x="1" y="235"/>
                      <a:pt x="1" y="235"/>
                      <a:pt x="1" y="235"/>
                    </a:cubicBezTo>
                    <a:cubicBezTo>
                      <a:pt x="0" y="239"/>
                      <a:pt x="1" y="241"/>
                      <a:pt x="3" y="244"/>
                    </a:cubicBezTo>
                    <a:cubicBezTo>
                      <a:pt x="5" y="234"/>
                      <a:pt x="8" y="222"/>
                      <a:pt x="15" y="214"/>
                    </a:cubicBezTo>
                    <a:cubicBezTo>
                      <a:pt x="16" y="216"/>
                      <a:pt x="14" y="219"/>
                      <a:pt x="17" y="221"/>
                    </a:cubicBezTo>
                    <a:cubicBezTo>
                      <a:pt x="27" y="226"/>
                      <a:pt x="23" y="212"/>
                      <a:pt x="28" y="207"/>
                    </a:cubicBezTo>
                    <a:cubicBezTo>
                      <a:pt x="28" y="216"/>
                      <a:pt x="25" y="226"/>
                      <a:pt x="22" y="233"/>
                    </a:cubicBezTo>
                    <a:cubicBezTo>
                      <a:pt x="25" y="249"/>
                      <a:pt x="9" y="261"/>
                      <a:pt x="16" y="278"/>
                    </a:cubicBezTo>
                    <a:cubicBezTo>
                      <a:pt x="13" y="283"/>
                      <a:pt x="14" y="294"/>
                      <a:pt x="9" y="297"/>
                    </a:cubicBezTo>
                    <a:cubicBezTo>
                      <a:pt x="11" y="297"/>
                      <a:pt x="11" y="297"/>
                      <a:pt x="11" y="297"/>
                    </a:cubicBezTo>
                    <a:cubicBezTo>
                      <a:pt x="10" y="296"/>
                      <a:pt x="11" y="296"/>
                      <a:pt x="11" y="295"/>
                    </a:cubicBezTo>
                    <a:cubicBezTo>
                      <a:pt x="16" y="297"/>
                      <a:pt x="11" y="300"/>
                      <a:pt x="12" y="302"/>
                    </a:cubicBezTo>
                    <a:cubicBezTo>
                      <a:pt x="16" y="310"/>
                      <a:pt x="15" y="318"/>
                      <a:pt x="17" y="325"/>
                    </a:cubicBezTo>
                    <a:cubicBezTo>
                      <a:pt x="13" y="333"/>
                      <a:pt x="23" y="343"/>
                      <a:pt x="21" y="352"/>
                    </a:cubicBezTo>
                    <a:cubicBezTo>
                      <a:pt x="23" y="372"/>
                      <a:pt x="34" y="386"/>
                      <a:pt x="42" y="403"/>
                    </a:cubicBezTo>
                    <a:cubicBezTo>
                      <a:pt x="48" y="409"/>
                      <a:pt x="53" y="419"/>
                      <a:pt x="59" y="424"/>
                    </a:cubicBezTo>
                    <a:cubicBezTo>
                      <a:pt x="64" y="436"/>
                      <a:pt x="74" y="442"/>
                      <a:pt x="82" y="452"/>
                    </a:cubicBezTo>
                    <a:cubicBezTo>
                      <a:pt x="86" y="451"/>
                      <a:pt x="90" y="455"/>
                      <a:pt x="88" y="458"/>
                    </a:cubicBezTo>
                    <a:cubicBezTo>
                      <a:pt x="94" y="457"/>
                      <a:pt x="93" y="464"/>
                      <a:pt x="97" y="465"/>
                    </a:cubicBezTo>
                    <a:cubicBezTo>
                      <a:pt x="98" y="464"/>
                      <a:pt x="98" y="464"/>
                      <a:pt x="98" y="464"/>
                    </a:cubicBezTo>
                    <a:cubicBezTo>
                      <a:pt x="102" y="469"/>
                      <a:pt x="104" y="474"/>
                      <a:pt x="109" y="477"/>
                    </a:cubicBezTo>
                    <a:cubicBezTo>
                      <a:pt x="105" y="480"/>
                      <a:pt x="105" y="480"/>
                      <a:pt x="105" y="480"/>
                    </a:cubicBezTo>
                    <a:cubicBezTo>
                      <a:pt x="101" y="500"/>
                      <a:pt x="126" y="499"/>
                      <a:pt x="139" y="508"/>
                    </a:cubicBezTo>
                    <a:cubicBezTo>
                      <a:pt x="139" y="505"/>
                      <a:pt x="139" y="505"/>
                      <a:pt x="139" y="505"/>
                    </a:cubicBezTo>
                    <a:cubicBezTo>
                      <a:pt x="142" y="506"/>
                      <a:pt x="141" y="510"/>
                      <a:pt x="144" y="510"/>
                    </a:cubicBezTo>
                    <a:cubicBezTo>
                      <a:pt x="155" y="517"/>
                      <a:pt x="169" y="522"/>
                      <a:pt x="182" y="523"/>
                    </a:cubicBezTo>
                    <a:cubicBezTo>
                      <a:pt x="188" y="528"/>
                      <a:pt x="195" y="524"/>
                      <a:pt x="202" y="527"/>
                    </a:cubicBezTo>
                    <a:cubicBezTo>
                      <a:pt x="199" y="529"/>
                      <a:pt x="199" y="529"/>
                      <a:pt x="199" y="529"/>
                    </a:cubicBezTo>
                    <a:cubicBezTo>
                      <a:pt x="204" y="531"/>
                      <a:pt x="204" y="531"/>
                      <a:pt x="204" y="531"/>
                    </a:cubicBezTo>
                    <a:cubicBezTo>
                      <a:pt x="205" y="527"/>
                      <a:pt x="205" y="527"/>
                      <a:pt x="205" y="527"/>
                    </a:cubicBezTo>
                    <a:cubicBezTo>
                      <a:pt x="218" y="531"/>
                      <a:pt x="230" y="527"/>
                      <a:pt x="245" y="528"/>
                    </a:cubicBezTo>
                    <a:cubicBezTo>
                      <a:pt x="245" y="531"/>
                      <a:pt x="249" y="531"/>
                      <a:pt x="250" y="531"/>
                    </a:cubicBezTo>
                    <a:cubicBezTo>
                      <a:pt x="250" y="530"/>
                      <a:pt x="250" y="530"/>
                      <a:pt x="250" y="530"/>
                    </a:cubicBezTo>
                    <a:cubicBezTo>
                      <a:pt x="249" y="530"/>
                      <a:pt x="248" y="530"/>
                      <a:pt x="247" y="529"/>
                    </a:cubicBezTo>
                    <a:cubicBezTo>
                      <a:pt x="249" y="528"/>
                      <a:pt x="253" y="527"/>
                      <a:pt x="256" y="526"/>
                    </a:cubicBezTo>
                    <a:cubicBezTo>
                      <a:pt x="261" y="529"/>
                      <a:pt x="254" y="532"/>
                      <a:pt x="257" y="535"/>
                    </a:cubicBezTo>
                    <a:cubicBezTo>
                      <a:pt x="256" y="530"/>
                      <a:pt x="262" y="530"/>
                      <a:pt x="265" y="528"/>
                    </a:cubicBezTo>
                    <a:cubicBezTo>
                      <a:pt x="266" y="527"/>
                      <a:pt x="264" y="525"/>
                      <a:pt x="267" y="526"/>
                    </a:cubicBezTo>
                    <a:cubicBezTo>
                      <a:pt x="268" y="526"/>
                      <a:pt x="268" y="527"/>
                      <a:pt x="268" y="527"/>
                    </a:cubicBezTo>
                    <a:cubicBezTo>
                      <a:pt x="276" y="528"/>
                      <a:pt x="276" y="528"/>
                      <a:pt x="276" y="528"/>
                    </a:cubicBezTo>
                    <a:cubicBezTo>
                      <a:pt x="276" y="530"/>
                      <a:pt x="276" y="530"/>
                      <a:pt x="276" y="530"/>
                    </a:cubicBezTo>
                    <a:cubicBezTo>
                      <a:pt x="276" y="528"/>
                      <a:pt x="278" y="527"/>
                      <a:pt x="280" y="527"/>
                    </a:cubicBezTo>
                    <a:cubicBezTo>
                      <a:pt x="283" y="528"/>
                      <a:pt x="287" y="530"/>
                      <a:pt x="288" y="526"/>
                    </a:cubicBezTo>
                    <a:cubicBezTo>
                      <a:pt x="304" y="527"/>
                      <a:pt x="316" y="514"/>
                      <a:pt x="331" y="511"/>
                    </a:cubicBezTo>
                    <a:cubicBezTo>
                      <a:pt x="335" y="509"/>
                      <a:pt x="338" y="513"/>
                      <a:pt x="341" y="509"/>
                    </a:cubicBezTo>
                    <a:cubicBezTo>
                      <a:pt x="341" y="511"/>
                      <a:pt x="344" y="514"/>
                      <a:pt x="341" y="515"/>
                    </a:cubicBezTo>
                    <a:cubicBezTo>
                      <a:pt x="345" y="520"/>
                      <a:pt x="348" y="510"/>
                      <a:pt x="351" y="515"/>
                    </a:cubicBezTo>
                    <a:cubicBezTo>
                      <a:pt x="351" y="520"/>
                      <a:pt x="345" y="519"/>
                      <a:pt x="342" y="521"/>
                    </a:cubicBezTo>
                    <a:cubicBezTo>
                      <a:pt x="342" y="523"/>
                      <a:pt x="343" y="524"/>
                      <a:pt x="344" y="525"/>
                    </a:cubicBezTo>
                    <a:cubicBezTo>
                      <a:pt x="345" y="524"/>
                      <a:pt x="345" y="524"/>
                      <a:pt x="345" y="524"/>
                    </a:cubicBezTo>
                    <a:cubicBezTo>
                      <a:pt x="347" y="523"/>
                      <a:pt x="350" y="525"/>
                      <a:pt x="350" y="527"/>
                    </a:cubicBezTo>
                    <a:cubicBezTo>
                      <a:pt x="348" y="530"/>
                      <a:pt x="344" y="531"/>
                      <a:pt x="341" y="531"/>
                    </a:cubicBezTo>
                    <a:cubicBezTo>
                      <a:pt x="339" y="533"/>
                      <a:pt x="332" y="536"/>
                      <a:pt x="333" y="540"/>
                    </a:cubicBezTo>
                    <a:cubicBezTo>
                      <a:pt x="328" y="538"/>
                      <a:pt x="328" y="545"/>
                      <a:pt x="324" y="543"/>
                    </a:cubicBezTo>
                    <a:cubicBezTo>
                      <a:pt x="322" y="548"/>
                      <a:pt x="318" y="547"/>
                      <a:pt x="314" y="546"/>
                    </a:cubicBezTo>
                    <a:cubicBezTo>
                      <a:pt x="309" y="546"/>
                      <a:pt x="309" y="549"/>
                      <a:pt x="307" y="552"/>
                    </a:cubicBezTo>
                    <a:cubicBezTo>
                      <a:pt x="300" y="548"/>
                      <a:pt x="296" y="555"/>
                      <a:pt x="290" y="555"/>
                    </a:cubicBezTo>
                    <a:cubicBezTo>
                      <a:pt x="287" y="555"/>
                      <a:pt x="283" y="556"/>
                      <a:pt x="283" y="552"/>
                    </a:cubicBezTo>
                    <a:cubicBezTo>
                      <a:pt x="280" y="553"/>
                      <a:pt x="279" y="563"/>
                      <a:pt x="275" y="558"/>
                    </a:cubicBezTo>
                    <a:cubicBezTo>
                      <a:pt x="273" y="565"/>
                      <a:pt x="270" y="555"/>
                      <a:pt x="266" y="558"/>
                    </a:cubicBezTo>
                    <a:cubicBezTo>
                      <a:pt x="266" y="560"/>
                      <a:pt x="266" y="560"/>
                      <a:pt x="266" y="560"/>
                    </a:cubicBezTo>
                    <a:cubicBezTo>
                      <a:pt x="260" y="559"/>
                      <a:pt x="256" y="564"/>
                      <a:pt x="250" y="565"/>
                    </a:cubicBezTo>
                    <a:cubicBezTo>
                      <a:pt x="251" y="561"/>
                      <a:pt x="248" y="560"/>
                      <a:pt x="245" y="560"/>
                    </a:cubicBezTo>
                    <a:cubicBezTo>
                      <a:pt x="248" y="560"/>
                      <a:pt x="249" y="565"/>
                      <a:pt x="247" y="567"/>
                    </a:cubicBezTo>
                    <a:cubicBezTo>
                      <a:pt x="241" y="570"/>
                      <a:pt x="244" y="562"/>
                      <a:pt x="239" y="563"/>
                    </a:cubicBezTo>
                    <a:cubicBezTo>
                      <a:pt x="234" y="564"/>
                      <a:pt x="238" y="567"/>
                      <a:pt x="234" y="568"/>
                    </a:cubicBezTo>
                    <a:cubicBezTo>
                      <a:pt x="230" y="569"/>
                      <a:pt x="224" y="573"/>
                      <a:pt x="221" y="568"/>
                    </a:cubicBezTo>
                    <a:cubicBezTo>
                      <a:pt x="219" y="567"/>
                      <a:pt x="216" y="567"/>
                      <a:pt x="216" y="570"/>
                    </a:cubicBezTo>
                    <a:cubicBezTo>
                      <a:pt x="187" y="569"/>
                      <a:pt x="157" y="560"/>
                      <a:pt x="129" y="551"/>
                    </a:cubicBezTo>
                    <a:cubicBezTo>
                      <a:pt x="124" y="549"/>
                      <a:pt x="118" y="544"/>
                      <a:pt x="113" y="547"/>
                    </a:cubicBezTo>
                    <a:cubicBezTo>
                      <a:pt x="112" y="545"/>
                      <a:pt x="112" y="545"/>
                      <a:pt x="112" y="545"/>
                    </a:cubicBezTo>
                    <a:cubicBezTo>
                      <a:pt x="104" y="538"/>
                      <a:pt x="90" y="534"/>
                      <a:pt x="82" y="526"/>
                    </a:cubicBezTo>
                    <a:cubicBezTo>
                      <a:pt x="72" y="526"/>
                      <a:pt x="77" y="517"/>
                      <a:pt x="67" y="518"/>
                    </a:cubicBezTo>
                    <a:cubicBezTo>
                      <a:pt x="67" y="510"/>
                      <a:pt x="55" y="509"/>
                      <a:pt x="51" y="501"/>
                    </a:cubicBezTo>
                    <a:cubicBezTo>
                      <a:pt x="55" y="496"/>
                      <a:pt x="60" y="509"/>
                      <a:pt x="62" y="499"/>
                    </a:cubicBezTo>
                    <a:cubicBezTo>
                      <a:pt x="60" y="493"/>
                      <a:pt x="55" y="501"/>
                      <a:pt x="53" y="495"/>
                    </a:cubicBezTo>
                    <a:cubicBezTo>
                      <a:pt x="52" y="493"/>
                      <a:pt x="50" y="490"/>
                      <a:pt x="51" y="488"/>
                    </a:cubicBezTo>
                    <a:cubicBezTo>
                      <a:pt x="51" y="486"/>
                      <a:pt x="49" y="490"/>
                      <a:pt x="49" y="486"/>
                    </a:cubicBezTo>
                    <a:cubicBezTo>
                      <a:pt x="46" y="489"/>
                      <a:pt x="42" y="488"/>
                      <a:pt x="41" y="484"/>
                    </a:cubicBezTo>
                    <a:cubicBezTo>
                      <a:pt x="32" y="482"/>
                      <a:pt x="32" y="464"/>
                      <a:pt x="20" y="469"/>
                    </a:cubicBezTo>
                    <a:cubicBezTo>
                      <a:pt x="18" y="470"/>
                      <a:pt x="16" y="472"/>
                      <a:pt x="16" y="474"/>
                    </a:cubicBezTo>
                    <a:cubicBezTo>
                      <a:pt x="17" y="479"/>
                      <a:pt x="17" y="472"/>
                      <a:pt x="19" y="473"/>
                    </a:cubicBezTo>
                    <a:cubicBezTo>
                      <a:pt x="20" y="478"/>
                      <a:pt x="23" y="482"/>
                      <a:pt x="28" y="479"/>
                    </a:cubicBezTo>
                    <a:cubicBezTo>
                      <a:pt x="28" y="486"/>
                      <a:pt x="28" y="486"/>
                      <a:pt x="28" y="486"/>
                    </a:cubicBezTo>
                    <a:cubicBezTo>
                      <a:pt x="28" y="487"/>
                      <a:pt x="27" y="487"/>
                      <a:pt x="27" y="486"/>
                    </a:cubicBezTo>
                    <a:cubicBezTo>
                      <a:pt x="29" y="488"/>
                      <a:pt x="29" y="488"/>
                      <a:pt x="29" y="488"/>
                    </a:cubicBezTo>
                    <a:cubicBezTo>
                      <a:pt x="30" y="487"/>
                      <a:pt x="30" y="487"/>
                      <a:pt x="30" y="487"/>
                    </a:cubicBezTo>
                    <a:cubicBezTo>
                      <a:pt x="32" y="489"/>
                      <a:pt x="32" y="489"/>
                      <a:pt x="32" y="489"/>
                    </a:cubicBezTo>
                    <a:cubicBezTo>
                      <a:pt x="31" y="490"/>
                      <a:pt x="31" y="490"/>
                      <a:pt x="31" y="490"/>
                    </a:cubicBezTo>
                    <a:cubicBezTo>
                      <a:pt x="34" y="502"/>
                      <a:pt x="44" y="495"/>
                      <a:pt x="50" y="503"/>
                    </a:cubicBezTo>
                    <a:cubicBezTo>
                      <a:pt x="49" y="504"/>
                      <a:pt x="49" y="504"/>
                      <a:pt x="49" y="504"/>
                    </a:cubicBezTo>
                    <a:cubicBezTo>
                      <a:pt x="48" y="504"/>
                      <a:pt x="47" y="505"/>
                      <a:pt x="46" y="503"/>
                    </a:cubicBezTo>
                    <a:cubicBezTo>
                      <a:pt x="46" y="510"/>
                      <a:pt x="56" y="508"/>
                      <a:pt x="58" y="513"/>
                    </a:cubicBezTo>
                    <a:cubicBezTo>
                      <a:pt x="57" y="515"/>
                      <a:pt x="57" y="515"/>
                      <a:pt x="57" y="515"/>
                    </a:cubicBezTo>
                    <a:cubicBezTo>
                      <a:pt x="58" y="521"/>
                      <a:pt x="65" y="519"/>
                      <a:pt x="66" y="517"/>
                    </a:cubicBezTo>
                    <a:cubicBezTo>
                      <a:pt x="68" y="522"/>
                      <a:pt x="71" y="524"/>
                      <a:pt x="76" y="526"/>
                    </a:cubicBezTo>
                    <a:cubicBezTo>
                      <a:pt x="79" y="539"/>
                      <a:pt x="94" y="538"/>
                      <a:pt x="102" y="549"/>
                    </a:cubicBezTo>
                    <a:cubicBezTo>
                      <a:pt x="107" y="558"/>
                      <a:pt x="98" y="546"/>
                      <a:pt x="97" y="554"/>
                    </a:cubicBezTo>
                    <a:cubicBezTo>
                      <a:pt x="92" y="551"/>
                      <a:pt x="92" y="551"/>
                      <a:pt x="92" y="551"/>
                    </a:cubicBezTo>
                    <a:cubicBezTo>
                      <a:pt x="91" y="553"/>
                      <a:pt x="91" y="553"/>
                      <a:pt x="91" y="553"/>
                    </a:cubicBezTo>
                    <a:cubicBezTo>
                      <a:pt x="88" y="553"/>
                      <a:pt x="89" y="550"/>
                      <a:pt x="88" y="549"/>
                    </a:cubicBezTo>
                    <a:cubicBezTo>
                      <a:pt x="83" y="551"/>
                      <a:pt x="78" y="539"/>
                      <a:pt x="73" y="543"/>
                    </a:cubicBezTo>
                    <a:cubicBezTo>
                      <a:pt x="77" y="549"/>
                      <a:pt x="86" y="555"/>
                      <a:pt x="94" y="557"/>
                    </a:cubicBezTo>
                    <a:cubicBezTo>
                      <a:pt x="95" y="556"/>
                      <a:pt x="95" y="556"/>
                      <a:pt x="95" y="556"/>
                    </a:cubicBezTo>
                    <a:cubicBezTo>
                      <a:pt x="97" y="560"/>
                      <a:pt x="97" y="560"/>
                      <a:pt x="97" y="560"/>
                    </a:cubicBezTo>
                    <a:cubicBezTo>
                      <a:pt x="100" y="555"/>
                      <a:pt x="100" y="555"/>
                      <a:pt x="100" y="555"/>
                    </a:cubicBezTo>
                    <a:cubicBezTo>
                      <a:pt x="104" y="556"/>
                      <a:pt x="99" y="559"/>
                      <a:pt x="102" y="560"/>
                    </a:cubicBezTo>
                    <a:cubicBezTo>
                      <a:pt x="107" y="564"/>
                      <a:pt x="114" y="567"/>
                      <a:pt x="118" y="567"/>
                    </a:cubicBezTo>
                    <a:cubicBezTo>
                      <a:pt x="123" y="570"/>
                      <a:pt x="128" y="572"/>
                      <a:pt x="133" y="575"/>
                    </a:cubicBezTo>
                    <a:cubicBezTo>
                      <a:pt x="139" y="573"/>
                      <a:pt x="145" y="579"/>
                      <a:pt x="150" y="575"/>
                    </a:cubicBezTo>
                    <a:cubicBezTo>
                      <a:pt x="151" y="583"/>
                      <a:pt x="160" y="578"/>
                      <a:pt x="164" y="582"/>
                    </a:cubicBezTo>
                    <a:cubicBezTo>
                      <a:pt x="172" y="579"/>
                      <a:pt x="177" y="585"/>
                      <a:pt x="185" y="584"/>
                    </a:cubicBezTo>
                    <a:cubicBezTo>
                      <a:pt x="184" y="585"/>
                      <a:pt x="184" y="585"/>
                      <a:pt x="184" y="585"/>
                    </a:cubicBezTo>
                    <a:cubicBezTo>
                      <a:pt x="211" y="586"/>
                      <a:pt x="242" y="589"/>
                      <a:pt x="272" y="586"/>
                    </a:cubicBezTo>
                    <a:cubicBezTo>
                      <a:pt x="274" y="584"/>
                      <a:pt x="274" y="584"/>
                      <a:pt x="274" y="584"/>
                    </a:cubicBezTo>
                    <a:cubicBezTo>
                      <a:pt x="281" y="588"/>
                      <a:pt x="283" y="580"/>
                      <a:pt x="288" y="578"/>
                    </a:cubicBezTo>
                    <a:cubicBezTo>
                      <a:pt x="287" y="577"/>
                      <a:pt x="287" y="577"/>
                      <a:pt x="287" y="577"/>
                    </a:cubicBezTo>
                    <a:cubicBezTo>
                      <a:pt x="293" y="572"/>
                      <a:pt x="299" y="572"/>
                      <a:pt x="305" y="572"/>
                    </a:cubicBezTo>
                    <a:cubicBezTo>
                      <a:pt x="306" y="569"/>
                      <a:pt x="310" y="570"/>
                      <a:pt x="311" y="567"/>
                    </a:cubicBezTo>
                    <a:cubicBezTo>
                      <a:pt x="316" y="568"/>
                      <a:pt x="321" y="562"/>
                      <a:pt x="325" y="566"/>
                    </a:cubicBezTo>
                    <a:cubicBezTo>
                      <a:pt x="318" y="571"/>
                      <a:pt x="318" y="571"/>
                      <a:pt x="318" y="571"/>
                    </a:cubicBezTo>
                    <a:cubicBezTo>
                      <a:pt x="328" y="567"/>
                      <a:pt x="328" y="567"/>
                      <a:pt x="328" y="567"/>
                    </a:cubicBezTo>
                    <a:cubicBezTo>
                      <a:pt x="327" y="565"/>
                      <a:pt x="327" y="565"/>
                      <a:pt x="327" y="565"/>
                    </a:cubicBezTo>
                    <a:cubicBezTo>
                      <a:pt x="331" y="565"/>
                      <a:pt x="333" y="557"/>
                      <a:pt x="338" y="561"/>
                    </a:cubicBezTo>
                    <a:cubicBezTo>
                      <a:pt x="338" y="563"/>
                      <a:pt x="336" y="564"/>
                      <a:pt x="335" y="565"/>
                    </a:cubicBezTo>
                    <a:cubicBezTo>
                      <a:pt x="337" y="567"/>
                      <a:pt x="337" y="567"/>
                      <a:pt x="337" y="567"/>
                    </a:cubicBezTo>
                    <a:cubicBezTo>
                      <a:pt x="346" y="564"/>
                      <a:pt x="349" y="560"/>
                      <a:pt x="358" y="557"/>
                    </a:cubicBezTo>
                    <a:cubicBezTo>
                      <a:pt x="358" y="556"/>
                      <a:pt x="358" y="555"/>
                      <a:pt x="357" y="554"/>
                    </a:cubicBezTo>
                    <a:cubicBezTo>
                      <a:pt x="360" y="553"/>
                      <a:pt x="361" y="555"/>
                      <a:pt x="364" y="554"/>
                    </a:cubicBezTo>
                    <a:cubicBezTo>
                      <a:pt x="369" y="548"/>
                      <a:pt x="377" y="546"/>
                      <a:pt x="383" y="543"/>
                    </a:cubicBezTo>
                    <a:cubicBezTo>
                      <a:pt x="387" y="540"/>
                      <a:pt x="388" y="532"/>
                      <a:pt x="393" y="535"/>
                    </a:cubicBezTo>
                    <a:cubicBezTo>
                      <a:pt x="419" y="517"/>
                      <a:pt x="441" y="496"/>
                      <a:pt x="463" y="475"/>
                    </a:cubicBezTo>
                    <a:cubicBezTo>
                      <a:pt x="469" y="465"/>
                      <a:pt x="476" y="458"/>
                      <a:pt x="484" y="451"/>
                    </a:cubicBezTo>
                    <a:cubicBezTo>
                      <a:pt x="479" y="440"/>
                      <a:pt x="494" y="441"/>
                      <a:pt x="493" y="430"/>
                    </a:cubicBezTo>
                    <a:cubicBezTo>
                      <a:pt x="494" y="430"/>
                      <a:pt x="495" y="431"/>
                      <a:pt x="497" y="431"/>
                    </a:cubicBezTo>
                    <a:cubicBezTo>
                      <a:pt x="500" y="420"/>
                      <a:pt x="507" y="413"/>
                      <a:pt x="510" y="401"/>
                    </a:cubicBezTo>
                    <a:cubicBezTo>
                      <a:pt x="516" y="400"/>
                      <a:pt x="516" y="391"/>
                      <a:pt x="520" y="386"/>
                    </a:cubicBezTo>
                    <a:cubicBezTo>
                      <a:pt x="523" y="380"/>
                      <a:pt x="522" y="371"/>
                      <a:pt x="529" y="367"/>
                    </a:cubicBezTo>
                    <a:close/>
                    <a:moveTo>
                      <a:pt x="34" y="212"/>
                    </a:moveTo>
                    <a:cubicBezTo>
                      <a:pt x="36" y="218"/>
                      <a:pt x="29" y="219"/>
                      <a:pt x="30" y="224"/>
                    </a:cubicBezTo>
                    <a:cubicBezTo>
                      <a:pt x="29" y="222"/>
                      <a:pt x="28" y="219"/>
                      <a:pt x="32" y="217"/>
                    </a:cubicBezTo>
                    <a:cubicBezTo>
                      <a:pt x="31" y="209"/>
                      <a:pt x="37" y="203"/>
                      <a:pt x="38" y="196"/>
                    </a:cubicBezTo>
                    <a:cubicBezTo>
                      <a:pt x="43" y="187"/>
                      <a:pt x="46" y="177"/>
                      <a:pt x="52" y="168"/>
                    </a:cubicBezTo>
                    <a:cubicBezTo>
                      <a:pt x="48" y="183"/>
                      <a:pt x="39" y="198"/>
                      <a:pt x="34" y="212"/>
                    </a:cubicBezTo>
                    <a:close/>
                    <a:moveTo>
                      <a:pt x="109" y="480"/>
                    </a:moveTo>
                    <a:cubicBezTo>
                      <a:pt x="109" y="478"/>
                      <a:pt x="109" y="478"/>
                      <a:pt x="109" y="478"/>
                    </a:cubicBezTo>
                    <a:cubicBezTo>
                      <a:pt x="110" y="483"/>
                      <a:pt x="116" y="479"/>
                      <a:pt x="116" y="484"/>
                    </a:cubicBezTo>
                    <a:cubicBezTo>
                      <a:pt x="113" y="486"/>
                      <a:pt x="111" y="481"/>
                      <a:pt x="109" y="480"/>
                    </a:cubicBezTo>
                    <a:close/>
                    <a:moveTo>
                      <a:pt x="143" y="132"/>
                    </a:moveTo>
                    <a:cubicBezTo>
                      <a:pt x="133" y="138"/>
                      <a:pt x="133" y="138"/>
                      <a:pt x="133" y="138"/>
                    </a:cubicBezTo>
                    <a:cubicBezTo>
                      <a:pt x="132" y="128"/>
                      <a:pt x="141" y="134"/>
                      <a:pt x="141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50" y="120"/>
                      <a:pt x="160" y="112"/>
                      <a:pt x="172" y="110"/>
                    </a:cubicBezTo>
                    <a:cubicBezTo>
                      <a:pt x="163" y="117"/>
                      <a:pt x="150" y="125"/>
                      <a:pt x="143" y="132"/>
                    </a:cubicBezTo>
                    <a:close/>
                    <a:moveTo>
                      <a:pt x="442" y="424"/>
                    </a:moveTo>
                    <a:cubicBezTo>
                      <a:pt x="442" y="432"/>
                      <a:pt x="434" y="433"/>
                      <a:pt x="434" y="438"/>
                    </a:cubicBezTo>
                    <a:cubicBezTo>
                      <a:pt x="430" y="442"/>
                      <a:pt x="428" y="446"/>
                      <a:pt x="424" y="448"/>
                    </a:cubicBezTo>
                    <a:cubicBezTo>
                      <a:pt x="422" y="447"/>
                      <a:pt x="422" y="447"/>
                      <a:pt x="422" y="447"/>
                    </a:cubicBezTo>
                    <a:cubicBezTo>
                      <a:pt x="417" y="451"/>
                      <a:pt x="417" y="451"/>
                      <a:pt x="417" y="451"/>
                    </a:cubicBezTo>
                    <a:cubicBezTo>
                      <a:pt x="421" y="444"/>
                      <a:pt x="412" y="443"/>
                      <a:pt x="415" y="436"/>
                    </a:cubicBezTo>
                    <a:cubicBezTo>
                      <a:pt x="421" y="433"/>
                      <a:pt x="427" y="431"/>
                      <a:pt x="430" y="424"/>
                    </a:cubicBezTo>
                    <a:cubicBezTo>
                      <a:pt x="437" y="424"/>
                      <a:pt x="436" y="417"/>
                      <a:pt x="442" y="417"/>
                    </a:cubicBezTo>
                    <a:cubicBezTo>
                      <a:pt x="445" y="414"/>
                      <a:pt x="445" y="414"/>
                      <a:pt x="445" y="414"/>
                    </a:cubicBezTo>
                    <a:cubicBezTo>
                      <a:pt x="441" y="412"/>
                      <a:pt x="441" y="412"/>
                      <a:pt x="441" y="412"/>
                    </a:cubicBezTo>
                    <a:cubicBezTo>
                      <a:pt x="445" y="412"/>
                      <a:pt x="444" y="404"/>
                      <a:pt x="448" y="409"/>
                    </a:cubicBezTo>
                    <a:cubicBezTo>
                      <a:pt x="451" y="404"/>
                      <a:pt x="451" y="404"/>
                      <a:pt x="451" y="404"/>
                    </a:cubicBezTo>
                    <a:cubicBezTo>
                      <a:pt x="453" y="407"/>
                      <a:pt x="453" y="407"/>
                      <a:pt x="453" y="407"/>
                    </a:cubicBezTo>
                    <a:cubicBezTo>
                      <a:pt x="454" y="406"/>
                      <a:pt x="454" y="406"/>
                      <a:pt x="454" y="406"/>
                    </a:cubicBezTo>
                    <a:cubicBezTo>
                      <a:pt x="450" y="411"/>
                      <a:pt x="448" y="420"/>
                      <a:pt x="442" y="4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6" name="Freeform 24"/>
              <p:cNvSpPr/>
              <p:nvPr/>
            </p:nvSpPr>
            <p:spPr bwMode="auto">
              <a:xfrm>
                <a:off x="648133" y="2666048"/>
                <a:ext cx="11113" cy="11112"/>
              </a:xfrm>
              <a:custGeom>
                <a:gdLst>
                  <a:gd name="T0" fmla="*/ 3 w 3"/>
                  <a:gd name="T1" fmla="*/ 2 h 3"/>
                  <a:gd name="T2" fmla="*/ 3 w 3"/>
                  <a:gd name="T3" fmla="*/ 1 h 3"/>
                  <a:gd name="T4" fmla="*/ 0 w 3"/>
                  <a:gd name="T5" fmla="*/ 2 h 3"/>
                  <a:gd name="T6" fmla="*/ 3 w 3"/>
                  <a:gd name="T7" fmla="*/ 2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3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7" name="Freeform 25"/>
              <p:cNvSpPr/>
              <p:nvPr/>
            </p:nvSpPr>
            <p:spPr bwMode="auto">
              <a:xfrm>
                <a:off x="-345642" y="2321560"/>
                <a:ext cx="11113" cy="7937"/>
              </a:xfrm>
              <a:custGeom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8" name="Freeform 26"/>
              <p:cNvSpPr/>
              <p:nvPr/>
            </p:nvSpPr>
            <p:spPr bwMode="auto">
              <a:xfrm>
                <a:off x="756083" y="521335"/>
                <a:ext cx="26988" cy="15875"/>
              </a:xfrm>
              <a:custGeom>
                <a:gdLst>
                  <a:gd name="T0" fmla="*/ 7 w 7"/>
                  <a:gd name="T1" fmla="*/ 2 h 4"/>
                  <a:gd name="T2" fmla="*/ 0 w 7"/>
                  <a:gd name="T3" fmla="*/ 0 h 4"/>
                  <a:gd name="T4" fmla="*/ 1 w 7"/>
                  <a:gd name="T5" fmla="*/ 3 h 4"/>
                  <a:gd name="T6" fmla="*/ 7 w 7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3"/>
                      <a:pt x="6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49" name="Freeform 27"/>
              <p:cNvSpPr/>
              <p:nvPr/>
            </p:nvSpPr>
            <p:spPr bwMode="auto">
              <a:xfrm>
                <a:off x="648133" y="526098"/>
                <a:ext cx="33338" cy="22225"/>
              </a:xfrm>
              <a:custGeom>
                <a:gdLst>
                  <a:gd name="T0" fmla="*/ 6 w 9"/>
                  <a:gd name="T1" fmla="*/ 5 h 6"/>
                  <a:gd name="T2" fmla="*/ 9 w 9"/>
                  <a:gd name="T3" fmla="*/ 2 h 6"/>
                  <a:gd name="T4" fmla="*/ 0 w 9"/>
                  <a:gd name="T5" fmla="*/ 2 h 6"/>
                  <a:gd name="T6" fmla="*/ 6 w 9"/>
                  <a:gd name="T7" fmla="*/ 5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6" y="5"/>
                    </a:moveTo>
                    <a:cubicBezTo>
                      <a:pt x="9" y="6"/>
                      <a:pt x="9" y="4"/>
                      <a:pt x="9" y="2"/>
                    </a:cubicBezTo>
                    <a:cubicBezTo>
                      <a:pt x="6" y="2"/>
                      <a:pt x="1" y="0"/>
                      <a:pt x="0" y="2"/>
                    </a:cubicBezTo>
                    <a:cubicBezTo>
                      <a:pt x="2" y="2"/>
                      <a:pt x="6" y="2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0" name="Rectangle 28"/>
              <p:cNvSpPr>
                <a:spLocks noChangeArrowheads="1"/>
              </p:cNvSpPr>
              <p:nvPr/>
            </p:nvSpPr>
            <p:spPr bwMode="auto">
              <a:xfrm>
                <a:off x="797358" y="534035"/>
                <a:ext cx="4763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1" name="Freeform 29"/>
              <p:cNvSpPr/>
              <p:nvPr/>
            </p:nvSpPr>
            <p:spPr bwMode="auto">
              <a:xfrm>
                <a:off x="802120" y="534035"/>
                <a:ext cx="22225" cy="11112"/>
              </a:xfrm>
              <a:custGeom>
                <a:gdLst>
                  <a:gd name="T0" fmla="*/ 0 w 6"/>
                  <a:gd name="T1" fmla="*/ 0 h 3"/>
                  <a:gd name="T2" fmla="*/ 6 w 6"/>
                  <a:gd name="T3" fmla="*/ 2 h 3"/>
                  <a:gd name="T4" fmla="*/ 0 w 6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3"/>
                      <a:pt x="4" y="3"/>
                      <a:pt x="6" y="2"/>
                    </a:cubicBezTo>
                    <a:cubicBezTo>
                      <a:pt x="4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2" name="Freeform 30"/>
              <p:cNvSpPr/>
              <p:nvPr/>
            </p:nvSpPr>
            <p:spPr bwMode="auto">
              <a:xfrm>
                <a:off x="791008" y="529273"/>
                <a:ext cx="6350" cy="7937"/>
              </a:xfrm>
              <a:custGeom>
                <a:gdLst>
                  <a:gd name="T0" fmla="*/ 2 w 2"/>
                  <a:gd name="T1" fmla="*/ 2 h 2"/>
                  <a:gd name="T2" fmla="*/ 2 w 2"/>
                  <a:gd name="T3" fmla="*/ 1 h 2"/>
                  <a:gd name="T4" fmla="*/ 0 w 2"/>
                  <a:gd name="T5" fmla="*/ 0 h 2"/>
                  <a:gd name="T6" fmla="*/ 2 w 2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3" name="Freeform 31"/>
              <p:cNvSpPr/>
              <p:nvPr/>
            </p:nvSpPr>
            <p:spPr bwMode="auto">
              <a:xfrm>
                <a:off x="208395" y="534035"/>
                <a:ext cx="38100" cy="17462"/>
              </a:xfrm>
              <a:custGeom>
                <a:gdLst>
                  <a:gd name="T0" fmla="*/ 10 w 10"/>
                  <a:gd name="T1" fmla="*/ 1 h 5"/>
                  <a:gd name="T2" fmla="*/ 4 w 10"/>
                  <a:gd name="T3" fmla="*/ 1 h 5"/>
                  <a:gd name="T4" fmla="*/ 0 w 10"/>
                  <a:gd name="T5" fmla="*/ 5 h 5"/>
                  <a:gd name="T6" fmla="*/ 10 w 10"/>
                  <a:gd name="T7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10" y="1"/>
                    </a:moveTo>
                    <a:cubicBezTo>
                      <a:pt x="8" y="0"/>
                      <a:pt x="6" y="5"/>
                      <a:pt x="4" y="1"/>
                    </a:cubicBezTo>
                    <a:cubicBezTo>
                      <a:pt x="2" y="0"/>
                      <a:pt x="0" y="4"/>
                      <a:pt x="0" y="5"/>
                    </a:cubicBezTo>
                    <a:cubicBezTo>
                      <a:pt x="4" y="4"/>
                      <a:pt x="8" y="3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4" name="Freeform 32"/>
              <p:cNvSpPr/>
              <p:nvPr/>
            </p:nvSpPr>
            <p:spPr bwMode="auto">
              <a:xfrm>
                <a:off x="697345" y="534035"/>
                <a:ext cx="33338" cy="25400"/>
              </a:xfrm>
              <a:custGeom>
                <a:gdLst>
                  <a:gd name="T0" fmla="*/ 0 w 9"/>
                  <a:gd name="T1" fmla="*/ 3 h 7"/>
                  <a:gd name="T2" fmla="*/ 8 w 9"/>
                  <a:gd name="T3" fmla="*/ 7 h 7"/>
                  <a:gd name="T4" fmla="*/ 9 w 9"/>
                  <a:gd name="T5" fmla="*/ 3 h 7"/>
                  <a:gd name="T6" fmla="*/ 0 w 9"/>
                  <a:gd name="T7" fmla="*/ 3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3"/>
                    </a:moveTo>
                    <a:cubicBezTo>
                      <a:pt x="1" y="6"/>
                      <a:pt x="6" y="5"/>
                      <a:pt x="8" y="7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3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5" name="Freeform 33"/>
              <p:cNvSpPr/>
              <p:nvPr/>
            </p:nvSpPr>
            <p:spPr bwMode="auto">
              <a:xfrm>
                <a:off x="737033" y="545148"/>
                <a:ext cx="49213" cy="30162"/>
              </a:xfrm>
              <a:custGeom>
                <a:gdLst>
                  <a:gd name="T0" fmla="*/ 0 w 13"/>
                  <a:gd name="T1" fmla="*/ 2 h 8"/>
                  <a:gd name="T2" fmla="*/ 13 w 13"/>
                  <a:gd name="T3" fmla="*/ 5 h 8"/>
                  <a:gd name="T4" fmla="*/ 0 w 13"/>
                  <a:gd name="T5" fmla="*/ 0 h 8"/>
                  <a:gd name="T6" fmla="*/ 0 w 13"/>
                  <a:gd name="T7" fmla="*/ 2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8">
                    <a:moveTo>
                      <a:pt x="0" y="2"/>
                    </a:moveTo>
                    <a:cubicBezTo>
                      <a:pt x="5" y="3"/>
                      <a:pt x="10" y="8"/>
                      <a:pt x="13" y="5"/>
                    </a:cubicBezTo>
                    <a:cubicBezTo>
                      <a:pt x="11" y="0"/>
                      <a:pt x="4" y="3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6" name="Freeform 34"/>
              <p:cNvSpPr/>
              <p:nvPr/>
            </p:nvSpPr>
            <p:spPr bwMode="auto">
              <a:xfrm>
                <a:off x="868795" y="548323"/>
                <a:ext cx="7938" cy="11112"/>
              </a:xfrm>
              <a:custGeom>
                <a:gdLst>
                  <a:gd name="T0" fmla="*/ 2 w 2"/>
                  <a:gd name="T1" fmla="*/ 1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7" name="Freeform 35"/>
              <p:cNvSpPr/>
              <p:nvPr/>
            </p:nvSpPr>
            <p:spPr bwMode="auto">
              <a:xfrm>
                <a:off x="891020" y="548323"/>
                <a:ext cx="26988" cy="19050"/>
              </a:xfrm>
              <a:custGeom>
                <a:gdLst>
                  <a:gd name="T0" fmla="*/ 0 w 7"/>
                  <a:gd name="T1" fmla="*/ 0 h 5"/>
                  <a:gd name="T2" fmla="*/ 1 w 7"/>
                  <a:gd name="T3" fmla="*/ 4 h 5"/>
                  <a:gd name="T4" fmla="*/ 3 w 7"/>
                  <a:gd name="T5" fmla="*/ 3 h 5"/>
                  <a:gd name="T6" fmla="*/ 5 w 7"/>
                  <a:gd name="T7" fmla="*/ 5 h 5"/>
                  <a:gd name="T8" fmla="*/ 7 w 7"/>
                  <a:gd name="T9" fmla="*/ 4 h 5"/>
                  <a:gd name="T10" fmla="*/ 0 w 7"/>
                  <a:gd name="T11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8" name="Freeform 36"/>
              <p:cNvSpPr/>
              <p:nvPr/>
            </p:nvSpPr>
            <p:spPr bwMode="auto">
              <a:xfrm>
                <a:off x="802120" y="559435"/>
                <a:ext cx="30163" cy="33337"/>
              </a:xfrm>
              <a:custGeom>
                <a:gdLst>
                  <a:gd name="T0" fmla="*/ 2 w 8"/>
                  <a:gd name="T1" fmla="*/ 1 h 9"/>
                  <a:gd name="T2" fmla="*/ 6 w 8"/>
                  <a:gd name="T3" fmla="*/ 9 h 9"/>
                  <a:gd name="T4" fmla="*/ 2 w 8"/>
                  <a:gd name="T5" fmla="*/ 1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2" y="1"/>
                    </a:moveTo>
                    <a:cubicBezTo>
                      <a:pt x="0" y="4"/>
                      <a:pt x="6" y="8"/>
                      <a:pt x="6" y="9"/>
                    </a:cubicBezTo>
                    <a:cubicBezTo>
                      <a:pt x="4" y="7"/>
                      <a:pt x="8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59" name="Freeform 37"/>
              <p:cNvSpPr/>
              <p:nvPr/>
            </p:nvSpPr>
            <p:spPr bwMode="auto">
              <a:xfrm>
                <a:off x="984683" y="562610"/>
                <a:ext cx="26988" cy="19050"/>
              </a:xfrm>
              <a:custGeom>
                <a:gdLst>
                  <a:gd name="T0" fmla="*/ 7 w 7"/>
                  <a:gd name="T1" fmla="*/ 2 h 5"/>
                  <a:gd name="T2" fmla="*/ 0 w 7"/>
                  <a:gd name="T3" fmla="*/ 0 h 5"/>
                  <a:gd name="T4" fmla="*/ 7 w 7"/>
                  <a:gd name="T5" fmla="*/ 2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cubicBezTo>
                      <a:pt x="5" y="1"/>
                      <a:pt x="2" y="0"/>
                      <a:pt x="0" y="0"/>
                    </a:cubicBezTo>
                    <a:cubicBezTo>
                      <a:pt x="1" y="1"/>
                      <a:pt x="5" y="5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0" name="Freeform 38"/>
              <p:cNvSpPr/>
              <p:nvPr/>
            </p:nvSpPr>
            <p:spPr bwMode="auto">
              <a:xfrm>
                <a:off x="835458" y="567373"/>
                <a:ext cx="3175" cy="11112"/>
              </a:xfrm>
              <a:custGeom>
                <a:gdLst>
                  <a:gd name="T0" fmla="*/ 1 w 1"/>
                  <a:gd name="T1" fmla="*/ 0 h 3"/>
                  <a:gd name="T2" fmla="*/ 0 w 1"/>
                  <a:gd name="T3" fmla="*/ 0 h 3"/>
                  <a:gd name="T4" fmla="*/ 0 w 1"/>
                  <a:gd name="T5" fmla="*/ 3 h 3"/>
                  <a:gd name="T6" fmla="*/ 1 w 1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1" name="Freeform 39"/>
              <p:cNvSpPr/>
              <p:nvPr/>
            </p:nvSpPr>
            <p:spPr bwMode="auto">
              <a:xfrm>
                <a:off x="937058" y="567373"/>
                <a:ext cx="25400" cy="22225"/>
              </a:xfrm>
              <a:custGeom>
                <a:gdLst>
                  <a:gd name="T0" fmla="*/ 7 w 7"/>
                  <a:gd name="T1" fmla="*/ 3 h 6"/>
                  <a:gd name="T2" fmla="*/ 0 w 7"/>
                  <a:gd name="T3" fmla="*/ 0 h 6"/>
                  <a:gd name="T4" fmla="*/ 7 w 7"/>
                  <a:gd name="T5" fmla="*/ 3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5" y="6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2" name="Freeform 40"/>
              <p:cNvSpPr/>
              <p:nvPr/>
            </p:nvSpPr>
            <p:spPr bwMode="auto">
              <a:xfrm>
                <a:off x="860858" y="575310"/>
                <a:ext cx="12700" cy="17462"/>
              </a:xfrm>
              <a:custGeom>
                <a:gdLst>
                  <a:gd name="T0" fmla="*/ 0 w 3"/>
                  <a:gd name="T1" fmla="*/ 1 h 5"/>
                  <a:gd name="T2" fmla="*/ 0 w 3"/>
                  <a:gd name="T3" fmla="*/ 5 h 5"/>
                  <a:gd name="T4" fmla="*/ 2 w 3"/>
                  <a:gd name="T5" fmla="*/ 2 h 5"/>
                  <a:gd name="T6" fmla="*/ 0 w 3"/>
                  <a:gd name="T7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3" y="3"/>
                      <a:pt x="2" y="2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3" name="Freeform 41"/>
              <p:cNvSpPr/>
              <p:nvPr/>
            </p:nvSpPr>
            <p:spPr bwMode="auto">
              <a:xfrm>
                <a:off x="876733" y="586423"/>
                <a:ext cx="14288" cy="14287"/>
              </a:xfrm>
              <a:custGeom>
                <a:gdLst>
                  <a:gd name="T0" fmla="*/ 3 w 4"/>
                  <a:gd name="T1" fmla="*/ 3 h 4"/>
                  <a:gd name="T2" fmla="*/ 4 w 4"/>
                  <a:gd name="T3" fmla="*/ 0 h 4"/>
                  <a:gd name="T4" fmla="*/ 1 w 4"/>
                  <a:gd name="T5" fmla="*/ 0 h 4"/>
                  <a:gd name="T6" fmla="*/ 3 w 4"/>
                  <a:gd name="T7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3" y="2"/>
                      <a:pt x="3" y="1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0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4" name="Freeform 42"/>
              <p:cNvSpPr/>
              <p:nvPr/>
            </p:nvSpPr>
            <p:spPr bwMode="auto">
              <a:xfrm>
                <a:off x="978333" y="586423"/>
                <a:ext cx="71438" cy="52387"/>
              </a:xfrm>
              <a:custGeom>
                <a:gdLst>
                  <a:gd name="T0" fmla="*/ 3 w 19"/>
                  <a:gd name="T1" fmla="*/ 0 h 14"/>
                  <a:gd name="T2" fmla="*/ 8 w 19"/>
                  <a:gd name="T3" fmla="*/ 9 h 14"/>
                  <a:gd name="T4" fmla="*/ 17 w 19"/>
                  <a:gd name="T5" fmla="*/ 14 h 14"/>
                  <a:gd name="T6" fmla="*/ 18 w 19"/>
                  <a:gd name="T7" fmla="*/ 12 h 14"/>
                  <a:gd name="T8" fmla="*/ 9 w 19"/>
                  <a:gd name="T9" fmla="*/ 7 h 14"/>
                  <a:gd name="T10" fmla="*/ 11 w 19"/>
                  <a:gd name="T11" fmla="*/ 3 h 14"/>
                  <a:gd name="T12" fmla="*/ 3 w 19"/>
                  <a:gd name="T13" fmla="*/ 0 h 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">
                    <a:moveTo>
                      <a:pt x="3" y="0"/>
                    </a:moveTo>
                    <a:cubicBezTo>
                      <a:pt x="0" y="7"/>
                      <a:pt x="12" y="2"/>
                      <a:pt x="8" y="9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8" y="13"/>
                      <a:pt x="19" y="13"/>
                      <a:pt x="18" y="12"/>
                    </a:cubicBezTo>
                    <a:cubicBezTo>
                      <a:pt x="15" y="11"/>
                      <a:pt x="12" y="8"/>
                      <a:pt x="9" y="7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5" name="Freeform 43"/>
              <p:cNvSpPr/>
              <p:nvPr/>
            </p:nvSpPr>
            <p:spPr bwMode="auto">
              <a:xfrm>
                <a:off x="32183" y="586423"/>
                <a:ext cx="41275" cy="25400"/>
              </a:xfrm>
              <a:custGeom>
                <a:gdLst>
                  <a:gd name="T0" fmla="*/ 4 w 11"/>
                  <a:gd name="T1" fmla="*/ 5 h 7"/>
                  <a:gd name="T2" fmla="*/ 5 w 11"/>
                  <a:gd name="T3" fmla="*/ 6 h 7"/>
                  <a:gd name="T4" fmla="*/ 9 w 11"/>
                  <a:gd name="T5" fmla="*/ 0 h 7"/>
                  <a:gd name="T6" fmla="*/ 0 w 11"/>
                  <a:gd name="T7" fmla="*/ 6 h 7"/>
                  <a:gd name="T8" fmla="*/ 4 w 11"/>
                  <a:gd name="T9" fmla="*/ 7 h 7"/>
                  <a:gd name="T10" fmla="*/ 4 w 11"/>
                  <a:gd name="T11" fmla="*/ 5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5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11" y="7"/>
                      <a:pt x="6" y="2"/>
                      <a:pt x="9" y="0"/>
                    </a:cubicBezTo>
                    <a:cubicBezTo>
                      <a:pt x="6" y="2"/>
                      <a:pt x="2" y="2"/>
                      <a:pt x="0" y="6"/>
                    </a:cubicBezTo>
                    <a:cubicBezTo>
                      <a:pt x="1" y="7"/>
                      <a:pt x="2" y="7"/>
                      <a:pt x="4" y="7"/>
                    </a:cubicBezTo>
                    <a:cubicBezTo>
                      <a:pt x="4" y="6"/>
                      <a:pt x="3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6" name="Freeform 44"/>
              <p:cNvSpPr/>
              <p:nvPr/>
            </p:nvSpPr>
            <p:spPr bwMode="auto">
              <a:xfrm>
                <a:off x="902133" y="592773"/>
                <a:ext cx="19050" cy="11112"/>
              </a:xfrm>
              <a:custGeom>
                <a:gdLst>
                  <a:gd name="T0" fmla="*/ 5 w 5"/>
                  <a:gd name="T1" fmla="*/ 3 h 3"/>
                  <a:gd name="T2" fmla="*/ 5 w 5"/>
                  <a:gd name="T3" fmla="*/ 2 h 3"/>
                  <a:gd name="T4" fmla="*/ 0 w 5"/>
                  <a:gd name="T5" fmla="*/ 0 h 3"/>
                  <a:gd name="T6" fmla="*/ 5 w 5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3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1" y="2"/>
                      <a:pt x="3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7" name="Freeform 45"/>
              <p:cNvSpPr/>
              <p:nvPr/>
            </p:nvSpPr>
            <p:spPr bwMode="auto">
              <a:xfrm>
                <a:off x="1033895" y="600710"/>
                <a:ext cx="7938" cy="15875"/>
              </a:xfrm>
              <a:custGeom>
                <a:gdLst>
                  <a:gd name="T0" fmla="*/ 1 w 2"/>
                  <a:gd name="T1" fmla="*/ 2 h 4"/>
                  <a:gd name="T2" fmla="*/ 0 w 2"/>
                  <a:gd name="T3" fmla="*/ 1 h 4"/>
                  <a:gd name="T4" fmla="*/ 1 w 2"/>
                  <a:gd name="T5" fmla="*/ 4 h 4"/>
                  <a:gd name="T6" fmla="*/ 1 w 2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1" y="2"/>
                    </a:moveTo>
                    <a:cubicBezTo>
                      <a:pt x="1" y="1"/>
                      <a:pt x="1" y="0"/>
                      <a:pt x="0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8" name="Freeform 46"/>
              <p:cNvSpPr/>
              <p:nvPr/>
            </p:nvSpPr>
            <p:spPr bwMode="auto">
              <a:xfrm>
                <a:off x="1049770" y="603885"/>
                <a:ext cx="246063" cy="153987"/>
              </a:xfrm>
              <a:custGeom>
                <a:gdLst>
                  <a:gd name="T0" fmla="*/ 2 w 66"/>
                  <a:gd name="T1" fmla="*/ 8 h 41"/>
                  <a:gd name="T2" fmla="*/ 14 w 66"/>
                  <a:gd name="T3" fmla="*/ 18 h 41"/>
                  <a:gd name="T4" fmla="*/ 42 w 66"/>
                  <a:gd name="T5" fmla="*/ 35 h 41"/>
                  <a:gd name="T6" fmla="*/ 42 w 66"/>
                  <a:gd name="T7" fmla="*/ 32 h 41"/>
                  <a:gd name="T8" fmla="*/ 50 w 66"/>
                  <a:gd name="T9" fmla="*/ 31 h 41"/>
                  <a:gd name="T10" fmla="*/ 56 w 66"/>
                  <a:gd name="T11" fmla="*/ 39 h 41"/>
                  <a:gd name="T12" fmla="*/ 66 w 66"/>
                  <a:gd name="T13" fmla="*/ 36 h 41"/>
                  <a:gd name="T14" fmla="*/ 51 w 66"/>
                  <a:gd name="T15" fmla="*/ 26 h 41"/>
                  <a:gd name="T16" fmla="*/ 53 w 66"/>
                  <a:gd name="T17" fmla="*/ 27 h 41"/>
                  <a:gd name="T18" fmla="*/ 51 w 66"/>
                  <a:gd name="T19" fmla="*/ 30 h 41"/>
                  <a:gd name="T20" fmla="*/ 43 w 66"/>
                  <a:gd name="T21" fmla="*/ 22 h 41"/>
                  <a:gd name="T22" fmla="*/ 31 w 66"/>
                  <a:gd name="T23" fmla="*/ 16 h 41"/>
                  <a:gd name="T24" fmla="*/ 22 w 66"/>
                  <a:gd name="T25" fmla="*/ 12 h 41"/>
                  <a:gd name="T26" fmla="*/ 0 w 66"/>
                  <a:gd name="T27" fmla="*/ 4 h 41"/>
                  <a:gd name="T28" fmla="*/ 14 w 66"/>
                  <a:gd name="T29" fmla="*/ 12 h 41"/>
                  <a:gd name="T30" fmla="*/ 2 w 66"/>
                  <a:gd name="T31" fmla="*/ 8 h 4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41">
                    <a:moveTo>
                      <a:pt x="2" y="8"/>
                    </a:moveTo>
                    <a:cubicBezTo>
                      <a:pt x="2" y="16"/>
                      <a:pt x="12" y="14"/>
                      <a:pt x="14" y="18"/>
                    </a:cubicBezTo>
                    <a:cubicBezTo>
                      <a:pt x="24" y="26"/>
                      <a:pt x="39" y="21"/>
                      <a:pt x="42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5" y="30"/>
                      <a:pt x="47" y="32"/>
                      <a:pt x="50" y="31"/>
                    </a:cubicBezTo>
                    <a:cubicBezTo>
                      <a:pt x="51" y="37"/>
                      <a:pt x="54" y="34"/>
                      <a:pt x="56" y="39"/>
                    </a:cubicBezTo>
                    <a:cubicBezTo>
                      <a:pt x="61" y="39"/>
                      <a:pt x="65" y="41"/>
                      <a:pt x="66" y="3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49" y="27"/>
                      <a:pt x="47" y="20"/>
                      <a:pt x="43" y="22"/>
                    </a:cubicBezTo>
                    <a:cubicBezTo>
                      <a:pt x="43" y="14"/>
                      <a:pt x="35" y="19"/>
                      <a:pt x="31" y="16"/>
                    </a:cubicBezTo>
                    <a:cubicBezTo>
                      <a:pt x="29" y="15"/>
                      <a:pt x="25" y="13"/>
                      <a:pt x="22" y="12"/>
                    </a:cubicBezTo>
                    <a:cubicBezTo>
                      <a:pt x="15" y="9"/>
                      <a:pt x="8" y="0"/>
                      <a:pt x="0" y="4"/>
                    </a:cubicBezTo>
                    <a:cubicBezTo>
                      <a:pt x="4" y="8"/>
                      <a:pt x="11" y="10"/>
                      <a:pt x="14" y="12"/>
                    </a:cubicBezTo>
                    <a:cubicBezTo>
                      <a:pt x="11" y="14"/>
                      <a:pt x="5" y="10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69" name="Freeform 47"/>
              <p:cNvSpPr/>
              <p:nvPr/>
            </p:nvSpPr>
            <p:spPr bwMode="auto">
              <a:xfrm>
                <a:off x="1232333" y="672148"/>
                <a:ext cx="57150" cy="41275"/>
              </a:xfrm>
              <a:custGeom>
                <a:gdLst>
                  <a:gd name="T0" fmla="*/ 36 w 36"/>
                  <a:gd name="T1" fmla="*/ 26 h 26"/>
                  <a:gd name="T2" fmla="*/ 0 w 36"/>
                  <a:gd name="T3" fmla="*/ 0 h 26"/>
                  <a:gd name="T4" fmla="*/ 33 w 36"/>
                  <a:gd name="T5" fmla="*/ 26 h 26"/>
                  <a:gd name="T6" fmla="*/ 36 w 36"/>
                  <a:gd name="T7" fmla="*/ 26 h 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6">
                    <a:moveTo>
                      <a:pt x="36" y="26"/>
                    </a:moveTo>
                    <a:lnTo>
                      <a:pt x="0" y="0"/>
                    </a:lnTo>
                    <a:lnTo>
                      <a:pt x="33" y="26"/>
                    </a:lnTo>
                    <a:lnTo>
                      <a:pt x="3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0" name="Freeform 48"/>
              <p:cNvSpPr/>
              <p:nvPr/>
            </p:nvSpPr>
            <p:spPr bwMode="auto">
              <a:xfrm>
                <a:off x="1619683" y="702310"/>
                <a:ext cx="6350" cy="11112"/>
              </a:xfrm>
              <a:custGeom>
                <a:gdLst>
                  <a:gd name="T0" fmla="*/ 4 w 4"/>
                  <a:gd name="T1" fmla="*/ 2 h 7"/>
                  <a:gd name="T2" fmla="*/ 0 w 4"/>
                  <a:gd name="T3" fmla="*/ 0 h 7"/>
                  <a:gd name="T4" fmla="*/ 2 w 4"/>
                  <a:gd name="T5" fmla="*/ 7 h 7"/>
                  <a:gd name="T6" fmla="*/ 4 w 4"/>
                  <a:gd name="T7" fmla="*/ 2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1" name="Freeform 49"/>
              <p:cNvSpPr/>
              <p:nvPr/>
            </p:nvSpPr>
            <p:spPr bwMode="auto">
              <a:xfrm>
                <a:off x="1648258" y="1365885"/>
                <a:ext cx="23813" cy="36512"/>
              </a:xfrm>
              <a:custGeom>
                <a:gdLst>
                  <a:gd name="T0" fmla="*/ 1 w 6"/>
                  <a:gd name="T1" fmla="*/ 4 h 10"/>
                  <a:gd name="T2" fmla="*/ 0 w 6"/>
                  <a:gd name="T3" fmla="*/ 8 h 10"/>
                  <a:gd name="T4" fmla="*/ 2 w 6"/>
                  <a:gd name="T5" fmla="*/ 7 h 10"/>
                  <a:gd name="T6" fmla="*/ 6 w 6"/>
                  <a:gd name="T7" fmla="*/ 10 h 10"/>
                  <a:gd name="T8" fmla="*/ 6 w 6"/>
                  <a:gd name="T9" fmla="*/ 0 h 10"/>
                  <a:gd name="T10" fmla="*/ 4 w 6"/>
                  <a:gd name="T11" fmla="*/ 0 h 10"/>
                  <a:gd name="T12" fmla="*/ 1 w 6"/>
                  <a:gd name="T13" fmla="*/ 4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1" y="4"/>
                    </a:moveTo>
                    <a:cubicBezTo>
                      <a:pt x="0" y="5"/>
                      <a:pt x="0" y="6"/>
                      <a:pt x="0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7"/>
                      <a:pt x="6" y="5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2"/>
                      <a:pt x="5" y="6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2" name="Freeform 50"/>
              <p:cNvSpPr/>
              <p:nvPr/>
            </p:nvSpPr>
            <p:spPr bwMode="auto">
              <a:xfrm>
                <a:off x="1295833" y="751523"/>
                <a:ext cx="376238" cy="614362"/>
              </a:xfrm>
              <a:custGeom>
                <a:gdLst>
                  <a:gd name="T0" fmla="*/ 39 w 100"/>
                  <a:gd name="T1" fmla="*/ 43 h 164"/>
                  <a:gd name="T2" fmla="*/ 52 w 100"/>
                  <a:gd name="T3" fmla="*/ 67 h 164"/>
                  <a:gd name="T4" fmla="*/ 61 w 100"/>
                  <a:gd name="T5" fmla="*/ 78 h 164"/>
                  <a:gd name="T6" fmla="*/ 60 w 100"/>
                  <a:gd name="T7" fmla="*/ 80 h 164"/>
                  <a:gd name="T8" fmla="*/ 80 w 100"/>
                  <a:gd name="T9" fmla="*/ 110 h 164"/>
                  <a:gd name="T10" fmla="*/ 83 w 100"/>
                  <a:gd name="T11" fmla="*/ 108 h 164"/>
                  <a:gd name="T12" fmla="*/ 84 w 100"/>
                  <a:gd name="T13" fmla="*/ 114 h 164"/>
                  <a:gd name="T14" fmla="*/ 81 w 100"/>
                  <a:gd name="T15" fmla="*/ 113 h 164"/>
                  <a:gd name="T16" fmla="*/ 81 w 100"/>
                  <a:gd name="T17" fmla="*/ 122 h 164"/>
                  <a:gd name="T18" fmla="*/ 85 w 100"/>
                  <a:gd name="T19" fmla="*/ 123 h 164"/>
                  <a:gd name="T20" fmla="*/ 91 w 100"/>
                  <a:gd name="T21" fmla="*/ 152 h 164"/>
                  <a:gd name="T22" fmla="*/ 98 w 100"/>
                  <a:gd name="T23" fmla="*/ 164 h 164"/>
                  <a:gd name="T24" fmla="*/ 99 w 100"/>
                  <a:gd name="T25" fmla="*/ 155 h 164"/>
                  <a:gd name="T26" fmla="*/ 95 w 100"/>
                  <a:gd name="T27" fmla="*/ 139 h 164"/>
                  <a:gd name="T28" fmla="*/ 75 w 100"/>
                  <a:gd name="T29" fmla="*/ 91 h 164"/>
                  <a:gd name="T30" fmla="*/ 60 w 100"/>
                  <a:gd name="T31" fmla="*/ 61 h 164"/>
                  <a:gd name="T32" fmla="*/ 54 w 100"/>
                  <a:gd name="T33" fmla="*/ 52 h 164"/>
                  <a:gd name="T34" fmla="*/ 35 w 100"/>
                  <a:gd name="T35" fmla="*/ 33 h 164"/>
                  <a:gd name="T36" fmla="*/ 23 w 100"/>
                  <a:gd name="T37" fmla="*/ 18 h 164"/>
                  <a:gd name="T38" fmla="*/ 1 w 100"/>
                  <a:gd name="T39" fmla="*/ 0 h 164"/>
                  <a:gd name="T40" fmla="*/ 1 w 100"/>
                  <a:gd name="T41" fmla="*/ 3 h 164"/>
                  <a:gd name="T42" fmla="*/ 0 w 100"/>
                  <a:gd name="T43" fmla="*/ 3 h 164"/>
                  <a:gd name="T44" fmla="*/ 0 w 100"/>
                  <a:gd name="T45" fmla="*/ 7 h 164"/>
                  <a:gd name="T46" fmla="*/ 39 w 100"/>
                  <a:gd name="T47" fmla="*/ 43 h 16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164">
                    <a:moveTo>
                      <a:pt x="39" y="43"/>
                    </a:moveTo>
                    <a:cubicBezTo>
                      <a:pt x="38" y="55"/>
                      <a:pt x="52" y="55"/>
                      <a:pt x="52" y="67"/>
                    </a:cubicBezTo>
                    <a:cubicBezTo>
                      <a:pt x="58" y="67"/>
                      <a:pt x="54" y="77"/>
                      <a:pt x="61" y="78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9" y="88"/>
                      <a:pt x="73" y="100"/>
                      <a:pt x="80" y="110"/>
                    </a:cubicBezTo>
                    <a:cubicBezTo>
                      <a:pt x="83" y="108"/>
                      <a:pt x="83" y="108"/>
                      <a:pt x="83" y="108"/>
                    </a:cubicBezTo>
                    <a:cubicBezTo>
                      <a:pt x="84" y="110"/>
                      <a:pt x="86" y="113"/>
                      <a:pt x="84" y="114"/>
                    </a:cubicBezTo>
                    <a:cubicBezTo>
                      <a:pt x="82" y="115"/>
                      <a:pt x="82" y="113"/>
                      <a:pt x="81" y="113"/>
                    </a:cubicBezTo>
                    <a:cubicBezTo>
                      <a:pt x="76" y="116"/>
                      <a:pt x="86" y="118"/>
                      <a:pt x="81" y="122"/>
                    </a:cubicBezTo>
                    <a:cubicBezTo>
                      <a:pt x="82" y="122"/>
                      <a:pt x="84" y="121"/>
                      <a:pt x="85" y="123"/>
                    </a:cubicBezTo>
                    <a:cubicBezTo>
                      <a:pt x="81" y="133"/>
                      <a:pt x="90" y="142"/>
                      <a:pt x="91" y="152"/>
                    </a:cubicBezTo>
                    <a:cubicBezTo>
                      <a:pt x="92" y="155"/>
                      <a:pt x="93" y="163"/>
                      <a:pt x="98" y="164"/>
                    </a:cubicBezTo>
                    <a:cubicBezTo>
                      <a:pt x="100" y="162"/>
                      <a:pt x="95" y="158"/>
                      <a:pt x="99" y="155"/>
                    </a:cubicBezTo>
                    <a:cubicBezTo>
                      <a:pt x="93" y="151"/>
                      <a:pt x="97" y="143"/>
                      <a:pt x="95" y="139"/>
                    </a:cubicBezTo>
                    <a:cubicBezTo>
                      <a:pt x="90" y="123"/>
                      <a:pt x="85" y="105"/>
                      <a:pt x="75" y="91"/>
                    </a:cubicBezTo>
                    <a:cubicBezTo>
                      <a:pt x="74" y="80"/>
                      <a:pt x="64" y="72"/>
                      <a:pt x="60" y="61"/>
                    </a:cubicBezTo>
                    <a:cubicBezTo>
                      <a:pt x="57" y="59"/>
                      <a:pt x="53" y="57"/>
                      <a:pt x="54" y="52"/>
                    </a:cubicBezTo>
                    <a:cubicBezTo>
                      <a:pt x="45" y="49"/>
                      <a:pt x="45" y="34"/>
                      <a:pt x="35" y="33"/>
                    </a:cubicBezTo>
                    <a:cubicBezTo>
                      <a:pt x="35" y="27"/>
                      <a:pt x="27" y="21"/>
                      <a:pt x="23" y="18"/>
                    </a:cubicBezTo>
                    <a:cubicBezTo>
                      <a:pt x="17" y="11"/>
                      <a:pt x="10" y="4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5" y="17"/>
                      <a:pt x="26" y="32"/>
                      <a:pt x="39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3" name="Freeform 51"/>
              <p:cNvSpPr/>
              <p:nvPr/>
            </p:nvSpPr>
            <p:spPr bwMode="auto">
              <a:xfrm>
                <a:off x="-502805" y="856298"/>
                <a:ext cx="176213" cy="182562"/>
              </a:xfrm>
              <a:custGeom>
                <a:gdLst>
                  <a:gd name="T0" fmla="*/ 7 w 47"/>
                  <a:gd name="T1" fmla="*/ 49 h 49"/>
                  <a:gd name="T2" fmla="*/ 9 w 47"/>
                  <a:gd name="T3" fmla="*/ 47 h 49"/>
                  <a:gd name="T4" fmla="*/ 26 w 47"/>
                  <a:gd name="T5" fmla="*/ 22 h 49"/>
                  <a:gd name="T6" fmla="*/ 39 w 47"/>
                  <a:gd name="T7" fmla="*/ 11 h 49"/>
                  <a:gd name="T8" fmla="*/ 45 w 47"/>
                  <a:gd name="T9" fmla="*/ 4 h 49"/>
                  <a:gd name="T10" fmla="*/ 45 w 47"/>
                  <a:gd name="T11" fmla="*/ 0 h 49"/>
                  <a:gd name="T12" fmla="*/ 42 w 47"/>
                  <a:gd name="T13" fmla="*/ 3 h 49"/>
                  <a:gd name="T14" fmla="*/ 43 w 47"/>
                  <a:gd name="T15" fmla="*/ 4 h 49"/>
                  <a:gd name="T16" fmla="*/ 42 w 47"/>
                  <a:gd name="T17" fmla="*/ 6 h 49"/>
                  <a:gd name="T18" fmla="*/ 39 w 47"/>
                  <a:gd name="T19" fmla="*/ 1 h 49"/>
                  <a:gd name="T20" fmla="*/ 20 w 47"/>
                  <a:gd name="T21" fmla="*/ 23 h 49"/>
                  <a:gd name="T22" fmla="*/ 4 w 47"/>
                  <a:gd name="T23" fmla="*/ 42 h 49"/>
                  <a:gd name="T24" fmla="*/ 7 w 47"/>
                  <a:gd name="T25" fmla="*/ 49 h 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49">
                    <a:moveTo>
                      <a:pt x="7" y="49"/>
                    </a:moveTo>
                    <a:cubicBezTo>
                      <a:pt x="9" y="47"/>
                      <a:pt x="9" y="47"/>
                      <a:pt x="9" y="47"/>
                    </a:cubicBezTo>
                    <a:cubicBezTo>
                      <a:pt x="14" y="38"/>
                      <a:pt x="20" y="31"/>
                      <a:pt x="26" y="22"/>
                    </a:cubicBezTo>
                    <a:cubicBezTo>
                      <a:pt x="29" y="16"/>
                      <a:pt x="34" y="16"/>
                      <a:pt x="39" y="11"/>
                    </a:cubicBezTo>
                    <a:cubicBezTo>
                      <a:pt x="39" y="8"/>
                      <a:pt x="43" y="7"/>
                      <a:pt x="45" y="4"/>
                    </a:cubicBezTo>
                    <a:cubicBezTo>
                      <a:pt x="40" y="3"/>
                      <a:pt x="47" y="0"/>
                      <a:pt x="45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2" y="6"/>
                      <a:pt x="42" y="6"/>
                    </a:cubicBezTo>
                    <a:cubicBezTo>
                      <a:pt x="40" y="6"/>
                      <a:pt x="38" y="2"/>
                      <a:pt x="39" y="1"/>
                    </a:cubicBezTo>
                    <a:cubicBezTo>
                      <a:pt x="33" y="8"/>
                      <a:pt x="29" y="18"/>
                      <a:pt x="20" y="23"/>
                    </a:cubicBezTo>
                    <a:cubicBezTo>
                      <a:pt x="21" y="35"/>
                      <a:pt x="7" y="33"/>
                      <a:pt x="4" y="42"/>
                    </a:cubicBezTo>
                    <a:cubicBezTo>
                      <a:pt x="0" y="46"/>
                      <a:pt x="6" y="46"/>
                      <a:pt x="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4" name="Freeform 52"/>
              <p:cNvSpPr/>
              <p:nvPr/>
            </p:nvSpPr>
            <p:spPr bwMode="auto">
              <a:xfrm>
                <a:off x="-259917" y="911860"/>
                <a:ext cx="7938" cy="7937"/>
              </a:xfrm>
              <a:custGeom>
                <a:gdLst>
                  <a:gd name="T0" fmla="*/ 2 w 2"/>
                  <a:gd name="T1" fmla="*/ 1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5" name="Freeform 53"/>
              <p:cNvSpPr/>
              <p:nvPr/>
            </p:nvSpPr>
            <p:spPr bwMode="auto">
              <a:xfrm>
                <a:off x="-353580" y="930910"/>
                <a:ext cx="68263" cy="66675"/>
              </a:xfrm>
              <a:custGeom>
                <a:gdLst>
                  <a:gd name="T0" fmla="*/ 17 w 18"/>
                  <a:gd name="T1" fmla="*/ 0 h 18"/>
                  <a:gd name="T2" fmla="*/ 13 w 18"/>
                  <a:gd name="T3" fmla="*/ 2 h 18"/>
                  <a:gd name="T4" fmla="*/ 1 w 18"/>
                  <a:gd name="T5" fmla="*/ 18 h 18"/>
                  <a:gd name="T6" fmla="*/ 2 w 18"/>
                  <a:gd name="T7" fmla="*/ 18 h 18"/>
                  <a:gd name="T8" fmla="*/ 17 w 18"/>
                  <a:gd name="T9" fmla="*/ 0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7" y="0"/>
                    </a:moveTo>
                    <a:cubicBezTo>
                      <a:pt x="16" y="1"/>
                      <a:pt x="15" y="4"/>
                      <a:pt x="13" y="2"/>
                    </a:cubicBezTo>
                    <a:cubicBezTo>
                      <a:pt x="11" y="9"/>
                      <a:pt x="0" y="12"/>
                      <a:pt x="1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9"/>
                      <a:pt x="18" y="1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6" name="Freeform 54"/>
              <p:cNvSpPr/>
              <p:nvPr/>
            </p:nvSpPr>
            <p:spPr bwMode="auto">
              <a:xfrm>
                <a:off x="-386917" y="983298"/>
                <a:ext cx="14288" cy="14287"/>
              </a:xfrm>
              <a:custGeom>
                <a:gdLst>
                  <a:gd name="T0" fmla="*/ 3 w 4"/>
                  <a:gd name="T1" fmla="*/ 0 h 4"/>
                  <a:gd name="T2" fmla="*/ 0 w 4"/>
                  <a:gd name="T3" fmla="*/ 3 h 4"/>
                  <a:gd name="T4" fmla="*/ 3 w 4"/>
                  <a:gd name="T5" fmla="*/ 4 h 4"/>
                  <a:gd name="T6" fmla="*/ 3 w 4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7" name="Freeform 55"/>
              <p:cNvSpPr/>
              <p:nvPr/>
            </p:nvSpPr>
            <p:spPr bwMode="auto">
              <a:xfrm>
                <a:off x="-375805" y="997585"/>
                <a:ext cx="3175" cy="4762"/>
              </a:xfrm>
              <a:custGeom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8" name="Freeform 56"/>
              <p:cNvSpPr/>
              <p:nvPr/>
            </p:nvSpPr>
            <p:spPr bwMode="auto">
              <a:xfrm>
                <a:off x="-348817" y="997585"/>
                <a:ext cx="28575" cy="34925"/>
              </a:xfrm>
              <a:custGeom>
                <a:gdLst>
                  <a:gd name="T0" fmla="*/ 1 w 8"/>
                  <a:gd name="T1" fmla="*/ 9 h 9"/>
                  <a:gd name="T2" fmla="*/ 8 w 8"/>
                  <a:gd name="T3" fmla="*/ 0 h 9"/>
                  <a:gd name="T4" fmla="*/ 1 w 8"/>
                  <a:gd name="T5" fmla="*/ 9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1" y="9"/>
                    </a:moveTo>
                    <a:cubicBezTo>
                      <a:pt x="5" y="8"/>
                      <a:pt x="6" y="1"/>
                      <a:pt x="8" y="0"/>
                    </a:cubicBezTo>
                    <a:cubicBezTo>
                      <a:pt x="4" y="2"/>
                      <a:pt x="0" y="5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79" name="Freeform 57"/>
              <p:cNvSpPr/>
              <p:nvPr/>
            </p:nvSpPr>
            <p:spPr bwMode="auto">
              <a:xfrm>
                <a:off x="-383742" y="1005523"/>
                <a:ext cx="15875" cy="15875"/>
              </a:xfrm>
              <a:custGeom>
                <a:gdLst>
                  <a:gd name="T0" fmla="*/ 0 w 4"/>
                  <a:gd name="T1" fmla="*/ 0 h 4"/>
                  <a:gd name="T2" fmla="*/ 2 w 4"/>
                  <a:gd name="T3" fmla="*/ 4 h 4"/>
                  <a:gd name="T4" fmla="*/ 4 w 4"/>
                  <a:gd name="T5" fmla="*/ 2 h 4"/>
                  <a:gd name="T6" fmla="*/ 0 w 4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0" name="Freeform 58"/>
              <p:cNvSpPr/>
              <p:nvPr/>
            </p:nvSpPr>
            <p:spPr bwMode="auto">
              <a:xfrm>
                <a:off x="-386917" y="1024573"/>
                <a:ext cx="3175" cy="7937"/>
              </a:xfrm>
              <a:custGeom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1" name="Freeform 59"/>
              <p:cNvSpPr/>
              <p:nvPr/>
            </p:nvSpPr>
            <p:spPr bwMode="auto">
              <a:xfrm>
                <a:off x="-405967" y="1032510"/>
                <a:ext cx="19050" cy="30162"/>
              </a:xfrm>
              <a:custGeom>
                <a:gdLst>
                  <a:gd name="T0" fmla="*/ 5 w 5"/>
                  <a:gd name="T1" fmla="*/ 0 h 8"/>
                  <a:gd name="T2" fmla="*/ 0 w 5"/>
                  <a:gd name="T3" fmla="*/ 1 h 8"/>
                  <a:gd name="T4" fmla="*/ 5 w 5"/>
                  <a:gd name="T5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5" y="0"/>
                    </a:moveTo>
                    <a:cubicBezTo>
                      <a:pt x="4" y="1"/>
                      <a:pt x="2" y="0"/>
                      <a:pt x="0" y="1"/>
                    </a:cubicBezTo>
                    <a:cubicBezTo>
                      <a:pt x="1" y="8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2" name="Freeform 60"/>
              <p:cNvSpPr/>
              <p:nvPr/>
            </p:nvSpPr>
            <p:spPr bwMode="auto">
              <a:xfrm>
                <a:off x="-502805" y="1038860"/>
                <a:ext cx="14288" cy="7937"/>
              </a:xfrm>
              <a:custGeom>
                <a:gdLst>
                  <a:gd name="T0" fmla="*/ 4 w 9"/>
                  <a:gd name="T1" fmla="*/ 0 h 5"/>
                  <a:gd name="T2" fmla="*/ 0 w 9"/>
                  <a:gd name="T3" fmla="*/ 5 h 5"/>
                  <a:gd name="T4" fmla="*/ 9 w 9"/>
                  <a:gd name="T5" fmla="*/ 5 h 5"/>
                  <a:gd name="T6" fmla="*/ 4 w 9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4" y="0"/>
                    </a:moveTo>
                    <a:lnTo>
                      <a:pt x="0" y="5"/>
                    </a:lnTo>
                    <a:lnTo>
                      <a:pt x="9" y="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3" name="Freeform 61"/>
              <p:cNvSpPr/>
              <p:nvPr/>
            </p:nvSpPr>
            <p:spPr bwMode="auto">
              <a:xfrm>
                <a:off x="-496455" y="1038860"/>
                <a:ext cx="109538" cy="173037"/>
              </a:xfrm>
              <a:custGeom>
                <a:gdLst>
                  <a:gd name="T0" fmla="*/ 19 w 29"/>
                  <a:gd name="T1" fmla="*/ 13 h 46"/>
                  <a:gd name="T2" fmla="*/ 22 w 29"/>
                  <a:gd name="T3" fmla="*/ 11 h 46"/>
                  <a:gd name="T4" fmla="*/ 24 w 29"/>
                  <a:gd name="T5" fmla="*/ 4 h 46"/>
                  <a:gd name="T6" fmla="*/ 21 w 29"/>
                  <a:gd name="T7" fmla="*/ 7 h 46"/>
                  <a:gd name="T8" fmla="*/ 19 w 29"/>
                  <a:gd name="T9" fmla="*/ 0 h 46"/>
                  <a:gd name="T10" fmla="*/ 18 w 29"/>
                  <a:gd name="T11" fmla="*/ 1 h 46"/>
                  <a:gd name="T12" fmla="*/ 9 w 29"/>
                  <a:gd name="T13" fmla="*/ 14 h 46"/>
                  <a:gd name="T14" fmla="*/ 3 w 29"/>
                  <a:gd name="T15" fmla="*/ 30 h 46"/>
                  <a:gd name="T16" fmla="*/ 5 w 29"/>
                  <a:gd name="T17" fmla="*/ 36 h 46"/>
                  <a:gd name="T18" fmla="*/ 9 w 29"/>
                  <a:gd name="T19" fmla="*/ 31 h 46"/>
                  <a:gd name="T20" fmla="*/ 5 w 29"/>
                  <a:gd name="T21" fmla="*/ 46 h 46"/>
                  <a:gd name="T22" fmla="*/ 17 w 29"/>
                  <a:gd name="T23" fmla="*/ 27 h 46"/>
                  <a:gd name="T24" fmla="*/ 19 w 29"/>
                  <a:gd name="T25" fmla="*/ 28 h 46"/>
                  <a:gd name="T26" fmla="*/ 19 w 29"/>
                  <a:gd name="T27" fmla="*/ 13 h 4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6">
                    <a:moveTo>
                      <a:pt x="19" y="13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8"/>
                      <a:pt x="25" y="7"/>
                      <a:pt x="24" y="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6"/>
                      <a:pt x="20" y="0"/>
                      <a:pt x="19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5" y="5"/>
                      <a:pt x="15" y="14"/>
                      <a:pt x="9" y="14"/>
                    </a:cubicBezTo>
                    <a:cubicBezTo>
                      <a:pt x="10" y="20"/>
                      <a:pt x="5" y="27"/>
                      <a:pt x="3" y="30"/>
                    </a:cubicBezTo>
                    <a:cubicBezTo>
                      <a:pt x="3" y="31"/>
                      <a:pt x="0" y="37"/>
                      <a:pt x="5" y="36"/>
                    </a:cubicBezTo>
                    <a:cubicBezTo>
                      <a:pt x="7" y="35"/>
                      <a:pt x="5" y="30"/>
                      <a:pt x="9" y="31"/>
                    </a:cubicBezTo>
                    <a:cubicBezTo>
                      <a:pt x="11" y="36"/>
                      <a:pt x="7" y="41"/>
                      <a:pt x="5" y="46"/>
                    </a:cubicBezTo>
                    <a:cubicBezTo>
                      <a:pt x="10" y="40"/>
                      <a:pt x="15" y="34"/>
                      <a:pt x="17" y="27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5" y="21"/>
                      <a:pt x="29" y="18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4" name="Freeform 62"/>
              <p:cNvSpPr/>
              <p:nvPr/>
            </p:nvSpPr>
            <p:spPr bwMode="auto">
              <a:xfrm>
                <a:off x="-548842" y="1049973"/>
                <a:ext cx="57150" cy="71437"/>
              </a:xfrm>
              <a:custGeom>
                <a:gdLst>
                  <a:gd name="T0" fmla="*/ 4 w 15"/>
                  <a:gd name="T1" fmla="*/ 19 h 19"/>
                  <a:gd name="T2" fmla="*/ 10 w 15"/>
                  <a:gd name="T3" fmla="*/ 0 h 19"/>
                  <a:gd name="T4" fmla="*/ 7 w 15"/>
                  <a:gd name="T5" fmla="*/ 10 h 19"/>
                  <a:gd name="T6" fmla="*/ 6 w 15"/>
                  <a:gd name="T7" fmla="*/ 10 h 19"/>
                  <a:gd name="T8" fmla="*/ 0 w 15"/>
                  <a:gd name="T9" fmla="*/ 16 h 19"/>
                  <a:gd name="T10" fmla="*/ 0 w 15"/>
                  <a:gd name="T11" fmla="*/ 16 h 19"/>
                  <a:gd name="T12" fmla="*/ 4 w 15"/>
                  <a:gd name="T13" fmla="*/ 19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9">
                    <a:moveTo>
                      <a:pt x="4" y="19"/>
                    </a:moveTo>
                    <a:cubicBezTo>
                      <a:pt x="6" y="11"/>
                      <a:pt x="15" y="7"/>
                      <a:pt x="10" y="0"/>
                    </a:cubicBezTo>
                    <a:cubicBezTo>
                      <a:pt x="7" y="5"/>
                      <a:pt x="9" y="5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4" y="12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5" name="Freeform 63"/>
              <p:cNvSpPr/>
              <p:nvPr/>
            </p:nvSpPr>
            <p:spPr bwMode="auto">
              <a:xfrm>
                <a:off x="-417080" y="1054735"/>
                <a:ext cx="49213" cy="41275"/>
              </a:xfrm>
              <a:custGeom>
                <a:gdLst>
                  <a:gd name="T0" fmla="*/ 3 w 13"/>
                  <a:gd name="T1" fmla="*/ 11 h 11"/>
                  <a:gd name="T2" fmla="*/ 13 w 13"/>
                  <a:gd name="T3" fmla="*/ 4 h 11"/>
                  <a:gd name="T4" fmla="*/ 11 w 13"/>
                  <a:gd name="T5" fmla="*/ 6 h 11"/>
                  <a:gd name="T6" fmla="*/ 8 w 13"/>
                  <a:gd name="T7" fmla="*/ 4 h 11"/>
                  <a:gd name="T8" fmla="*/ 11 w 13"/>
                  <a:gd name="T9" fmla="*/ 3 h 11"/>
                  <a:gd name="T10" fmla="*/ 11 w 13"/>
                  <a:gd name="T11" fmla="*/ 0 h 11"/>
                  <a:gd name="T12" fmla="*/ 9 w 13"/>
                  <a:gd name="T13" fmla="*/ 0 h 11"/>
                  <a:gd name="T14" fmla="*/ 3 w 13"/>
                  <a:gd name="T15" fmla="*/ 11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1">
                    <a:moveTo>
                      <a:pt x="3" y="11"/>
                    </a:moveTo>
                    <a:cubicBezTo>
                      <a:pt x="5" y="6"/>
                      <a:pt x="13" y="9"/>
                      <a:pt x="13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9" y="5"/>
                      <a:pt x="8" y="4"/>
                    </a:cubicBezTo>
                    <a:cubicBezTo>
                      <a:pt x="9" y="4"/>
                      <a:pt x="10" y="2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5"/>
                      <a:pt x="0" y="6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6" name="Freeform 64"/>
              <p:cNvSpPr/>
              <p:nvPr/>
            </p:nvSpPr>
            <p:spPr bwMode="auto">
              <a:xfrm>
                <a:off x="-431367" y="1110298"/>
                <a:ext cx="96838" cy="139700"/>
              </a:xfrm>
              <a:custGeom>
                <a:gdLst>
                  <a:gd name="T0" fmla="*/ 25 w 26"/>
                  <a:gd name="T1" fmla="*/ 0 h 37"/>
                  <a:gd name="T2" fmla="*/ 13 w 26"/>
                  <a:gd name="T3" fmla="*/ 16 h 37"/>
                  <a:gd name="T4" fmla="*/ 12 w 26"/>
                  <a:gd name="T5" fmla="*/ 12 h 37"/>
                  <a:gd name="T6" fmla="*/ 5 w 26"/>
                  <a:gd name="T7" fmla="*/ 28 h 37"/>
                  <a:gd name="T8" fmla="*/ 4 w 26"/>
                  <a:gd name="T9" fmla="*/ 27 h 37"/>
                  <a:gd name="T10" fmla="*/ 2 w 26"/>
                  <a:gd name="T11" fmla="*/ 37 h 37"/>
                  <a:gd name="T12" fmla="*/ 7 w 26"/>
                  <a:gd name="T13" fmla="*/ 34 h 37"/>
                  <a:gd name="T14" fmla="*/ 9 w 26"/>
                  <a:gd name="T15" fmla="*/ 34 h 37"/>
                  <a:gd name="T16" fmla="*/ 8 w 26"/>
                  <a:gd name="T17" fmla="*/ 30 h 37"/>
                  <a:gd name="T18" fmla="*/ 17 w 26"/>
                  <a:gd name="T19" fmla="*/ 18 h 37"/>
                  <a:gd name="T20" fmla="*/ 16 w 26"/>
                  <a:gd name="T21" fmla="*/ 14 h 37"/>
                  <a:gd name="T22" fmla="*/ 18 w 26"/>
                  <a:gd name="T23" fmla="*/ 15 h 37"/>
                  <a:gd name="T24" fmla="*/ 25 w 26"/>
                  <a:gd name="T25" fmla="*/ 0 h 3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37">
                    <a:moveTo>
                      <a:pt x="25" y="0"/>
                    </a:moveTo>
                    <a:cubicBezTo>
                      <a:pt x="18" y="6"/>
                      <a:pt x="19" y="10"/>
                      <a:pt x="13" y="16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" y="16"/>
                      <a:pt x="9" y="23"/>
                      <a:pt x="5" y="28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9"/>
                      <a:pt x="4" y="35"/>
                      <a:pt x="2" y="37"/>
                    </a:cubicBezTo>
                    <a:cubicBezTo>
                      <a:pt x="7" y="37"/>
                      <a:pt x="3" y="36"/>
                      <a:pt x="7" y="34"/>
                    </a:cubicBezTo>
                    <a:cubicBezTo>
                      <a:pt x="7" y="35"/>
                      <a:pt x="8" y="34"/>
                      <a:pt x="9" y="34"/>
                    </a:cubicBezTo>
                    <a:cubicBezTo>
                      <a:pt x="10" y="33"/>
                      <a:pt x="10" y="31"/>
                      <a:pt x="8" y="30"/>
                    </a:cubicBezTo>
                    <a:cubicBezTo>
                      <a:pt x="13" y="30"/>
                      <a:pt x="14" y="22"/>
                      <a:pt x="17" y="18"/>
                    </a:cubicBezTo>
                    <a:cubicBezTo>
                      <a:pt x="14" y="17"/>
                      <a:pt x="16" y="16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1" y="10"/>
                      <a:pt x="26" y="5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7" name="Freeform 65"/>
              <p:cNvSpPr/>
              <p:nvPr/>
            </p:nvSpPr>
            <p:spPr bwMode="auto">
              <a:xfrm>
                <a:off x="1622858" y="1110298"/>
                <a:ext cx="11113" cy="19050"/>
              </a:xfrm>
              <a:custGeom>
                <a:gdLst>
                  <a:gd name="T0" fmla="*/ 5 w 7"/>
                  <a:gd name="T1" fmla="*/ 12 h 12"/>
                  <a:gd name="T2" fmla="*/ 7 w 7"/>
                  <a:gd name="T3" fmla="*/ 5 h 12"/>
                  <a:gd name="T4" fmla="*/ 0 w 7"/>
                  <a:gd name="T5" fmla="*/ 0 h 12"/>
                  <a:gd name="T6" fmla="*/ 5 w 7"/>
                  <a:gd name="T7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2">
                    <a:moveTo>
                      <a:pt x="5" y="12"/>
                    </a:moveTo>
                    <a:lnTo>
                      <a:pt x="7" y="5"/>
                    </a:lnTo>
                    <a:lnTo>
                      <a:pt x="0" y="0"/>
                    </a:lnTo>
                    <a:lnTo>
                      <a:pt x="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8" name="Freeform 66"/>
              <p:cNvSpPr/>
              <p:nvPr/>
            </p:nvSpPr>
            <p:spPr bwMode="auto">
              <a:xfrm>
                <a:off x="-563130" y="1121410"/>
                <a:ext cx="11113" cy="4762"/>
              </a:xfrm>
              <a:custGeom>
                <a:gdLst>
                  <a:gd name="T0" fmla="*/ 0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89" name="Freeform 67"/>
              <p:cNvSpPr/>
              <p:nvPr/>
            </p:nvSpPr>
            <p:spPr bwMode="auto">
              <a:xfrm>
                <a:off x="-555192" y="1126173"/>
                <a:ext cx="3175" cy="3175"/>
              </a:xfrm>
              <a:custGeom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0" name="Freeform 68"/>
              <p:cNvSpPr/>
              <p:nvPr/>
            </p:nvSpPr>
            <p:spPr bwMode="auto">
              <a:xfrm>
                <a:off x="-683780" y="1129348"/>
                <a:ext cx="128588" cy="817562"/>
              </a:xfrm>
              <a:custGeom>
                <a:gdLst>
                  <a:gd name="T0" fmla="*/ 21 w 34"/>
                  <a:gd name="T1" fmla="*/ 215 h 218"/>
                  <a:gd name="T2" fmla="*/ 13 w 34"/>
                  <a:gd name="T3" fmla="*/ 175 h 218"/>
                  <a:gd name="T4" fmla="*/ 10 w 34"/>
                  <a:gd name="T5" fmla="*/ 151 h 218"/>
                  <a:gd name="T6" fmla="*/ 9 w 34"/>
                  <a:gd name="T7" fmla="*/ 151 h 218"/>
                  <a:gd name="T8" fmla="*/ 11 w 34"/>
                  <a:gd name="T9" fmla="*/ 73 h 218"/>
                  <a:gd name="T10" fmla="*/ 13 w 34"/>
                  <a:gd name="T11" fmla="*/ 61 h 218"/>
                  <a:gd name="T12" fmla="*/ 16 w 34"/>
                  <a:gd name="T13" fmla="*/ 46 h 218"/>
                  <a:gd name="T14" fmla="*/ 31 w 34"/>
                  <a:gd name="T15" fmla="*/ 14 h 218"/>
                  <a:gd name="T16" fmla="*/ 34 w 34"/>
                  <a:gd name="T17" fmla="*/ 0 h 218"/>
                  <a:gd name="T18" fmla="*/ 24 w 34"/>
                  <a:gd name="T19" fmla="*/ 22 h 218"/>
                  <a:gd name="T20" fmla="*/ 22 w 34"/>
                  <a:gd name="T21" fmla="*/ 27 h 218"/>
                  <a:gd name="T22" fmla="*/ 18 w 34"/>
                  <a:gd name="T23" fmla="*/ 38 h 218"/>
                  <a:gd name="T24" fmla="*/ 11 w 34"/>
                  <a:gd name="T25" fmla="*/ 50 h 218"/>
                  <a:gd name="T26" fmla="*/ 7 w 34"/>
                  <a:gd name="T27" fmla="*/ 79 h 218"/>
                  <a:gd name="T28" fmla="*/ 3 w 34"/>
                  <a:gd name="T29" fmla="*/ 87 h 218"/>
                  <a:gd name="T30" fmla="*/ 0 w 34"/>
                  <a:gd name="T31" fmla="*/ 129 h 218"/>
                  <a:gd name="T32" fmla="*/ 4 w 34"/>
                  <a:gd name="T33" fmla="*/ 155 h 218"/>
                  <a:gd name="T34" fmla="*/ 0 w 34"/>
                  <a:gd name="T35" fmla="*/ 149 h 218"/>
                  <a:gd name="T36" fmla="*/ 4 w 34"/>
                  <a:gd name="T37" fmla="*/ 166 h 218"/>
                  <a:gd name="T38" fmla="*/ 4 w 34"/>
                  <a:gd name="T39" fmla="*/ 176 h 218"/>
                  <a:gd name="T40" fmla="*/ 8 w 34"/>
                  <a:gd name="T41" fmla="*/ 203 h 218"/>
                  <a:gd name="T42" fmla="*/ 11 w 34"/>
                  <a:gd name="T43" fmla="*/ 213 h 218"/>
                  <a:gd name="T44" fmla="*/ 21 w 34"/>
                  <a:gd name="T45" fmla="*/ 215 h 2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218">
                    <a:moveTo>
                      <a:pt x="21" y="215"/>
                    </a:moveTo>
                    <a:cubicBezTo>
                      <a:pt x="17" y="202"/>
                      <a:pt x="13" y="189"/>
                      <a:pt x="13" y="175"/>
                    </a:cubicBezTo>
                    <a:cubicBezTo>
                      <a:pt x="11" y="168"/>
                      <a:pt x="10" y="158"/>
                      <a:pt x="10" y="151"/>
                    </a:cubicBezTo>
                    <a:cubicBezTo>
                      <a:pt x="9" y="151"/>
                      <a:pt x="9" y="151"/>
                      <a:pt x="9" y="151"/>
                    </a:cubicBezTo>
                    <a:cubicBezTo>
                      <a:pt x="7" y="124"/>
                      <a:pt x="9" y="97"/>
                      <a:pt x="11" y="73"/>
                    </a:cubicBezTo>
                    <a:cubicBezTo>
                      <a:pt x="15" y="70"/>
                      <a:pt x="11" y="64"/>
                      <a:pt x="13" y="61"/>
                    </a:cubicBezTo>
                    <a:cubicBezTo>
                      <a:pt x="13" y="56"/>
                      <a:pt x="17" y="51"/>
                      <a:pt x="16" y="46"/>
                    </a:cubicBezTo>
                    <a:cubicBezTo>
                      <a:pt x="21" y="36"/>
                      <a:pt x="23" y="20"/>
                      <a:pt x="31" y="14"/>
                    </a:cubicBezTo>
                    <a:cubicBezTo>
                      <a:pt x="31" y="11"/>
                      <a:pt x="33" y="5"/>
                      <a:pt x="34" y="0"/>
                    </a:cubicBezTo>
                    <a:cubicBezTo>
                      <a:pt x="28" y="6"/>
                      <a:pt x="26" y="14"/>
                      <a:pt x="24" y="22"/>
                    </a:cubicBezTo>
                    <a:cubicBezTo>
                      <a:pt x="22" y="23"/>
                      <a:pt x="20" y="25"/>
                      <a:pt x="22" y="27"/>
                    </a:cubicBezTo>
                    <a:cubicBezTo>
                      <a:pt x="18" y="29"/>
                      <a:pt x="19" y="35"/>
                      <a:pt x="18" y="38"/>
                    </a:cubicBezTo>
                    <a:cubicBezTo>
                      <a:pt x="15" y="43"/>
                      <a:pt x="13" y="45"/>
                      <a:pt x="11" y="50"/>
                    </a:cubicBezTo>
                    <a:cubicBezTo>
                      <a:pt x="11" y="61"/>
                      <a:pt x="5" y="68"/>
                      <a:pt x="7" y="79"/>
                    </a:cubicBezTo>
                    <a:cubicBezTo>
                      <a:pt x="2" y="82"/>
                      <a:pt x="6" y="84"/>
                      <a:pt x="3" y="87"/>
                    </a:cubicBezTo>
                    <a:cubicBezTo>
                      <a:pt x="4" y="99"/>
                      <a:pt x="2" y="116"/>
                      <a:pt x="0" y="129"/>
                    </a:cubicBezTo>
                    <a:cubicBezTo>
                      <a:pt x="7" y="136"/>
                      <a:pt x="1" y="147"/>
                      <a:pt x="4" y="155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66"/>
                      <a:pt x="4" y="166"/>
                      <a:pt x="4" y="166"/>
                    </a:cubicBezTo>
                    <a:cubicBezTo>
                      <a:pt x="8" y="169"/>
                      <a:pt x="3" y="173"/>
                      <a:pt x="4" y="176"/>
                    </a:cubicBezTo>
                    <a:cubicBezTo>
                      <a:pt x="3" y="187"/>
                      <a:pt x="13" y="194"/>
                      <a:pt x="8" y="203"/>
                    </a:cubicBezTo>
                    <a:cubicBezTo>
                      <a:pt x="10" y="206"/>
                      <a:pt x="10" y="210"/>
                      <a:pt x="11" y="213"/>
                    </a:cubicBezTo>
                    <a:cubicBezTo>
                      <a:pt x="15" y="213"/>
                      <a:pt x="18" y="218"/>
                      <a:pt x="21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1" name="Freeform 69"/>
              <p:cNvSpPr/>
              <p:nvPr/>
            </p:nvSpPr>
            <p:spPr bwMode="auto">
              <a:xfrm>
                <a:off x="-348817" y="1129348"/>
                <a:ext cx="25400" cy="68262"/>
              </a:xfrm>
              <a:custGeom>
                <a:gdLst>
                  <a:gd name="T0" fmla="*/ 7 w 7"/>
                  <a:gd name="T1" fmla="*/ 1 h 18"/>
                  <a:gd name="T2" fmla="*/ 5 w 7"/>
                  <a:gd name="T3" fmla="*/ 0 h 18"/>
                  <a:gd name="T4" fmla="*/ 2 w 7"/>
                  <a:gd name="T5" fmla="*/ 18 h 18"/>
                  <a:gd name="T6" fmla="*/ 7 w 7"/>
                  <a:gd name="T7" fmla="*/ 1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8">
                    <a:moveTo>
                      <a:pt x="7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5"/>
                      <a:pt x="1" y="12"/>
                      <a:pt x="2" y="18"/>
                    </a:cubicBezTo>
                    <a:cubicBezTo>
                      <a:pt x="6" y="14"/>
                      <a:pt x="4" y="7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2" name="Freeform 70"/>
              <p:cNvSpPr/>
              <p:nvPr/>
            </p:nvSpPr>
            <p:spPr bwMode="auto">
              <a:xfrm>
                <a:off x="-626630" y="1159510"/>
                <a:ext cx="142875" cy="839787"/>
              </a:xfrm>
              <a:custGeom>
                <a:gdLst>
                  <a:gd name="T0" fmla="*/ 34 w 38"/>
                  <a:gd name="T1" fmla="*/ 224 h 224"/>
                  <a:gd name="T2" fmla="*/ 36 w 38"/>
                  <a:gd name="T3" fmla="*/ 219 h 224"/>
                  <a:gd name="T4" fmla="*/ 34 w 38"/>
                  <a:gd name="T5" fmla="*/ 221 h 224"/>
                  <a:gd name="T6" fmla="*/ 28 w 38"/>
                  <a:gd name="T7" fmla="*/ 210 h 224"/>
                  <a:gd name="T8" fmla="*/ 30 w 38"/>
                  <a:gd name="T9" fmla="*/ 201 h 224"/>
                  <a:gd name="T10" fmla="*/ 29 w 38"/>
                  <a:gd name="T11" fmla="*/ 201 h 224"/>
                  <a:gd name="T12" fmla="*/ 26 w 38"/>
                  <a:gd name="T13" fmla="*/ 196 h 224"/>
                  <a:gd name="T14" fmla="*/ 26 w 38"/>
                  <a:gd name="T15" fmla="*/ 180 h 224"/>
                  <a:gd name="T16" fmla="*/ 17 w 38"/>
                  <a:gd name="T17" fmla="*/ 176 h 224"/>
                  <a:gd name="T18" fmla="*/ 21 w 38"/>
                  <a:gd name="T19" fmla="*/ 175 h 224"/>
                  <a:gd name="T20" fmla="*/ 19 w 38"/>
                  <a:gd name="T21" fmla="*/ 162 h 224"/>
                  <a:gd name="T22" fmla="*/ 16 w 38"/>
                  <a:gd name="T23" fmla="*/ 143 h 224"/>
                  <a:gd name="T24" fmla="*/ 11 w 38"/>
                  <a:gd name="T25" fmla="*/ 99 h 224"/>
                  <a:gd name="T26" fmla="*/ 12 w 38"/>
                  <a:gd name="T27" fmla="*/ 78 h 224"/>
                  <a:gd name="T28" fmla="*/ 18 w 38"/>
                  <a:gd name="T29" fmla="*/ 53 h 224"/>
                  <a:gd name="T30" fmla="*/ 25 w 38"/>
                  <a:gd name="T31" fmla="*/ 34 h 224"/>
                  <a:gd name="T32" fmla="*/ 38 w 38"/>
                  <a:gd name="T33" fmla="*/ 7 h 224"/>
                  <a:gd name="T34" fmla="*/ 27 w 38"/>
                  <a:gd name="T35" fmla="*/ 17 h 224"/>
                  <a:gd name="T36" fmla="*/ 16 w 38"/>
                  <a:gd name="T37" fmla="*/ 40 h 224"/>
                  <a:gd name="T38" fmla="*/ 20 w 38"/>
                  <a:gd name="T39" fmla="*/ 42 h 224"/>
                  <a:gd name="T40" fmla="*/ 19 w 38"/>
                  <a:gd name="T41" fmla="*/ 47 h 224"/>
                  <a:gd name="T42" fmla="*/ 16 w 38"/>
                  <a:gd name="T43" fmla="*/ 42 h 224"/>
                  <a:gd name="T44" fmla="*/ 10 w 38"/>
                  <a:gd name="T45" fmla="*/ 70 h 224"/>
                  <a:gd name="T46" fmla="*/ 6 w 38"/>
                  <a:gd name="T47" fmla="*/ 104 h 224"/>
                  <a:gd name="T48" fmla="*/ 4 w 38"/>
                  <a:gd name="T49" fmla="*/ 127 h 224"/>
                  <a:gd name="T50" fmla="*/ 3 w 38"/>
                  <a:gd name="T51" fmla="*/ 133 h 224"/>
                  <a:gd name="T52" fmla="*/ 8 w 38"/>
                  <a:gd name="T53" fmla="*/ 172 h 224"/>
                  <a:gd name="T54" fmla="*/ 9 w 38"/>
                  <a:gd name="T55" fmla="*/ 170 h 224"/>
                  <a:gd name="T56" fmla="*/ 18 w 38"/>
                  <a:gd name="T57" fmla="*/ 201 h 224"/>
                  <a:gd name="T58" fmla="*/ 27 w 38"/>
                  <a:gd name="T59" fmla="*/ 202 h 224"/>
                  <a:gd name="T60" fmla="*/ 30 w 38"/>
                  <a:gd name="T61" fmla="*/ 222 h 224"/>
                  <a:gd name="T62" fmla="*/ 34 w 38"/>
                  <a:gd name="T63" fmla="*/ 224 h 22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224">
                    <a:moveTo>
                      <a:pt x="34" y="224"/>
                    </a:moveTo>
                    <a:cubicBezTo>
                      <a:pt x="36" y="223"/>
                      <a:pt x="34" y="220"/>
                      <a:pt x="36" y="219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26" y="219"/>
                      <a:pt x="36" y="208"/>
                      <a:pt x="28" y="210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29" y="201"/>
                      <a:pt x="29" y="201"/>
                      <a:pt x="29" y="201"/>
                    </a:cubicBezTo>
                    <a:cubicBezTo>
                      <a:pt x="27" y="201"/>
                      <a:pt x="25" y="199"/>
                      <a:pt x="26" y="196"/>
                    </a:cubicBezTo>
                    <a:cubicBezTo>
                      <a:pt x="30" y="192"/>
                      <a:pt x="23" y="186"/>
                      <a:pt x="26" y="180"/>
                    </a:cubicBezTo>
                    <a:cubicBezTo>
                      <a:pt x="23" y="180"/>
                      <a:pt x="18" y="179"/>
                      <a:pt x="17" y="176"/>
                    </a:cubicBezTo>
                    <a:cubicBezTo>
                      <a:pt x="18" y="174"/>
                      <a:pt x="20" y="175"/>
                      <a:pt x="21" y="175"/>
                    </a:cubicBezTo>
                    <a:cubicBezTo>
                      <a:pt x="20" y="171"/>
                      <a:pt x="13" y="166"/>
                      <a:pt x="19" y="162"/>
                    </a:cubicBezTo>
                    <a:cubicBezTo>
                      <a:pt x="13" y="156"/>
                      <a:pt x="20" y="148"/>
                      <a:pt x="16" y="143"/>
                    </a:cubicBezTo>
                    <a:cubicBezTo>
                      <a:pt x="20" y="126"/>
                      <a:pt x="3" y="115"/>
                      <a:pt x="11" y="99"/>
                    </a:cubicBezTo>
                    <a:cubicBezTo>
                      <a:pt x="9" y="92"/>
                      <a:pt x="10" y="85"/>
                      <a:pt x="12" y="78"/>
                    </a:cubicBezTo>
                    <a:cubicBezTo>
                      <a:pt x="11" y="68"/>
                      <a:pt x="18" y="62"/>
                      <a:pt x="18" y="53"/>
                    </a:cubicBezTo>
                    <a:cubicBezTo>
                      <a:pt x="22" y="49"/>
                      <a:pt x="20" y="40"/>
                      <a:pt x="25" y="34"/>
                    </a:cubicBezTo>
                    <a:cubicBezTo>
                      <a:pt x="30" y="25"/>
                      <a:pt x="30" y="14"/>
                      <a:pt x="38" y="7"/>
                    </a:cubicBezTo>
                    <a:cubicBezTo>
                      <a:pt x="29" y="0"/>
                      <a:pt x="30" y="12"/>
                      <a:pt x="27" y="17"/>
                    </a:cubicBezTo>
                    <a:cubicBezTo>
                      <a:pt x="23" y="24"/>
                      <a:pt x="19" y="32"/>
                      <a:pt x="16" y="40"/>
                    </a:cubicBezTo>
                    <a:cubicBezTo>
                      <a:pt x="17" y="40"/>
                      <a:pt x="19" y="40"/>
                      <a:pt x="20" y="42"/>
                    </a:cubicBezTo>
                    <a:cubicBezTo>
                      <a:pt x="20" y="44"/>
                      <a:pt x="21" y="46"/>
                      <a:pt x="19" y="47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2" y="49"/>
                      <a:pt x="19" y="63"/>
                      <a:pt x="10" y="70"/>
                    </a:cubicBezTo>
                    <a:cubicBezTo>
                      <a:pt x="11" y="82"/>
                      <a:pt x="1" y="91"/>
                      <a:pt x="6" y="104"/>
                    </a:cubicBezTo>
                    <a:cubicBezTo>
                      <a:pt x="0" y="108"/>
                      <a:pt x="6" y="120"/>
                      <a:pt x="4" y="127"/>
                    </a:cubicBezTo>
                    <a:cubicBezTo>
                      <a:pt x="5" y="129"/>
                      <a:pt x="0" y="130"/>
                      <a:pt x="3" y="133"/>
                    </a:cubicBezTo>
                    <a:cubicBezTo>
                      <a:pt x="3" y="145"/>
                      <a:pt x="6" y="162"/>
                      <a:pt x="8" y="172"/>
                    </a:cubicBezTo>
                    <a:cubicBezTo>
                      <a:pt x="8" y="172"/>
                      <a:pt x="8" y="171"/>
                      <a:pt x="9" y="170"/>
                    </a:cubicBezTo>
                    <a:cubicBezTo>
                      <a:pt x="13" y="180"/>
                      <a:pt x="14" y="191"/>
                      <a:pt x="18" y="201"/>
                    </a:cubicBezTo>
                    <a:cubicBezTo>
                      <a:pt x="19" y="206"/>
                      <a:pt x="24" y="200"/>
                      <a:pt x="27" y="202"/>
                    </a:cubicBezTo>
                    <a:cubicBezTo>
                      <a:pt x="27" y="208"/>
                      <a:pt x="29" y="215"/>
                      <a:pt x="30" y="222"/>
                    </a:cubicBezTo>
                    <a:cubicBezTo>
                      <a:pt x="33" y="221"/>
                      <a:pt x="33" y="224"/>
                      <a:pt x="34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3" name="Freeform 71"/>
              <p:cNvSpPr/>
              <p:nvPr/>
            </p:nvSpPr>
            <p:spPr bwMode="auto">
              <a:xfrm>
                <a:off x="-383742" y="1211898"/>
                <a:ext cx="30163" cy="44450"/>
              </a:xfrm>
              <a:custGeom>
                <a:gdLst>
                  <a:gd name="T0" fmla="*/ 0 w 8"/>
                  <a:gd name="T1" fmla="*/ 6 h 12"/>
                  <a:gd name="T2" fmla="*/ 0 w 8"/>
                  <a:gd name="T3" fmla="*/ 7 h 12"/>
                  <a:gd name="T4" fmla="*/ 6 w 8"/>
                  <a:gd name="T5" fmla="*/ 12 h 12"/>
                  <a:gd name="T6" fmla="*/ 7 w 8"/>
                  <a:gd name="T7" fmla="*/ 1 h 12"/>
                  <a:gd name="T8" fmla="*/ 0 w 8"/>
                  <a:gd name="T9" fmla="*/ 6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2" y="9"/>
                      <a:pt x="4" y="11"/>
                      <a:pt x="6" y="12"/>
                    </a:cubicBezTo>
                    <a:cubicBezTo>
                      <a:pt x="8" y="7"/>
                      <a:pt x="5" y="5"/>
                      <a:pt x="7" y="1"/>
                    </a:cubicBezTo>
                    <a:cubicBezTo>
                      <a:pt x="3" y="0"/>
                      <a:pt x="3" y="7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4" name="Freeform 72"/>
              <p:cNvSpPr/>
              <p:nvPr/>
            </p:nvSpPr>
            <p:spPr bwMode="auto">
              <a:xfrm>
                <a:off x="1686358" y="1211898"/>
                <a:ext cx="11113" cy="26987"/>
              </a:xfrm>
              <a:custGeom>
                <a:gdLst>
                  <a:gd name="T0" fmla="*/ 0 w 3"/>
                  <a:gd name="T1" fmla="*/ 1 h 7"/>
                  <a:gd name="T2" fmla="*/ 3 w 3"/>
                  <a:gd name="T3" fmla="*/ 7 h 7"/>
                  <a:gd name="T4" fmla="*/ 3 w 3"/>
                  <a:gd name="T5" fmla="*/ 4 h 7"/>
                  <a:gd name="T6" fmla="*/ 0 w 3"/>
                  <a:gd name="T7" fmla="*/ 1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7">
                    <a:moveTo>
                      <a:pt x="0" y="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5" name="Freeform 73"/>
              <p:cNvSpPr/>
              <p:nvPr/>
            </p:nvSpPr>
            <p:spPr bwMode="auto">
              <a:xfrm>
                <a:off x="-507567" y="1219835"/>
                <a:ext cx="26988" cy="60325"/>
              </a:xfrm>
              <a:custGeom>
                <a:gdLst>
                  <a:gd name="T0" fmla="*/ 0 w 7"/>
                  <a:gd name="T1" fmla="*/ 16 h 16"/>
                  <a:gd name="T2" fmla="*/ 6 w 7"/>
                  <a:gd name="T3" fmla="*/ 0 h 16"/>
                  <a:gd name="T4" fmla="*/ 0 w 7"/>
                  <a:gd name="T5" fmla="*/ 16 h 1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6">
                    <a:moveTo>
                      <a:pt x="0" y="16"/>
                    </a:moveTo>
                    <a:cubicBezTo>
                      <a:pt x="3" y="11"/>
                      <a:pt x="7" y="5"/>
                      <a:pt x="6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6" name="Freeform 74"/>
              <p:cNvSpPr/>
              <p:nvPr/>
            </p:nvSpPr>
            <p:spPr bwMode="auto">
              <a:xfrm>
                <a:off x="-398030" y="1249998"/>
                <a:ext cx="19050" cy="22225"/>
              </a:xfrm>
              <a:custGeom>
                <a:gdLst>
                  <a:gd name="T0" fmla="*/ 0 w 5"/>
                  <a:gd name="T1" fmla="*/ 6 h 6"/>
                  <a:gd name="T2" fmla="*/ 2 w 5"/>
                  <a:gd name="T3" fmla="*/ 6 h 6"/>
                  <a:gd name="T4" fmla="*/ 2 w 5"/>
                  <a:gd name="T5" fmla="*/ 0 h 6"/>
                  <a:gd name="T6" fmla="*/ 0 w 5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5" y="1"/>
                      <a:pt x="2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7" name="Freeform 75"/>
              <p:cNvSpPr/>
              <p:nvPr/>
            </p:nvSpPr>
            <p:spPr bwMode="auto">
              <a:xfrm>
                <a:off x="1697470" y="1261110"/>
                <a:ext cx="3175" cy="6350"/>
              </a:xfrm>
              <a:custGeom>
                <a:gdLst>
                  <a:gd name="T0" fmla="*/ 2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2 w 2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8" name="Freeform 76"/>
              <p:cNvSpPr/>
              <p:nvPr/>
            </p:nvSpPr>
            <p:spPr bwMode="auto">
              <a:xfrm>
                <a:off x="1705408" y="1283335"/>
                <a:ext cx="25400" cy="63500"/>
              </a:xfrm>
              <a:custGeom>
                <a:gdLst>
                  <a:gd name="T0" fmla="*/ 1 w 7"/>
                  <a:gd name="T1" fmla="*/ 5 h 17"/>
                  <a:gd name="T2" fmla="*/ 3 w 7"/>
                  <a:gd name="T3" fmla="*/ 17 h 17"/>
                  <a:gd name="T4" fmla="*/ 1 w 7"/>
                  <a:gd name="T5" fmla="*/ 0 h 17"/>
                  <a:gd name="T6" fmla="*/ 1 w 7"/>
                  <a:gd name="T7" fmla="*/ 5 h 1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7">
                    <a:moveTo>
                      <a:pt x="1" y="5"/>
                    </a:moveTo>
                    <a:cubicBezTo>
                      <a:pt x="6" y="8"/>
                      <a:pt x="0" y="13"/>
                      <a:pt x="3" y="17"/>
                    </a:cubicBezTo>
                    <a:cubicBezTo>
                      <a:pt x="7" y="13"/>
                      <a:pt x="3" y="5"/>
                      <a:pt x="1" y="0"/>
                    </a:cubicBezTo>
                    <a:cubicBezTo>
                      <a:pt x="0" y="2"/>
                      <a:pt x="2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699" name="Freeform 77"/>
              <p:cNvSpPr/>
              <p:nvPr/>
            </p:nvSpPr>
            <p:spPr bwMode="auto">
              <a:xfrm>
                <a:off x="-518680" y="1291273"/>
                <a:ext cx="7938" cy="11112"/>
              </a:xfrm>
              <a:custGeom>
                <a:gdLst>
                  <a:gd name="T0" fmla="*/ 2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2 w 2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0" name="Freeform 78"/>
              <p:cNvSpPr/>
              <p:nvPr/>
            </p:nvSpPr>
            <p:spPr bwMode="auto">
              <a:xfrm>
                <a:off x="-442480" y="1302385"/>
                <a:ext cx="14288" cy="44450"/>
              </a:xfrm>
              <a:custGeom>
                <a:gdLst>
                  <a:gd name="T0" fmla="*/ 4 w 4"/>
                  <a:gd name="T1" fmla="*/ 0 h 12"/>
                  <a:gd name="T2" fmla="*/ 1 w 4"/>
                  <a:gd name="T3" fmla="*/ 12 h 12"/>
                  <a:gd name="T4" fmla="*/ 4 w 4"/>
                  <a:gd name="T5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4" y="4"/>
                      <a:pt x="0" y="8"/>
                      <a:pt x="1" y="12"/>
                    </a:cubicBezTo>
                    <a:cubicBezTo>
                      <a:pt x="3" y="8"/>
                      <a:pt x="4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1" name="Freeform 79"/>
              <p:cNvSpPr/>
              <p:nvPr/>
            </p:nvSpPr>
            <p:spPr bwMode="auto">
              <a:xfrm>
                <a:off x="-469467" y="1302385"/>
                <a:ext cx="30163" cy="36512"/>
              </a:xfrm>
              <a:custGeom>
                <a:gdLst>
                  <a:gd name="T0" fmla="*/ 3 w 8"/>
                  <a:gd name="T1" fmla="*/ 6 h 10"/>
                  <a:gd name="T2" fmla="*/ 0 w 8"/>
                  <a:gd name="T3" fmla="*/ 4 h 10"/>
                  <a:gd name="T4" fmla="*/ 3 w 8"/>
                  <a:gd name="T5" fmla="*/ 10 h 10"/>
                  <a:gd name="T6" fmla="*/ 6 w 8"/>
                  <a:gd name="T7" fmla="*/ 0 h 10"/>
                  <a:gd name="T8" fmla="*/ 3 w 8"/>
                  <a:gd name="T9" fmla="*/ 6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3" y="6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2" y="9"/>
                      <a:pt x="3" y="10"/>
                    </a:cubicBezTo>
                    <a:cubicBezTo>
                      <a:pt x="4" y="7"/>
                      <a:pt x="8" y="3"/>
                      <a:pt x="6" y="0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2" name="Freeform 80"/>
              <p:cNvSpPr/>
              <p:nvPr/>
            </p:nvSpPr>
            <p:spPr bwMode="auto">
              <a:xfrm>
                <a:off x="-483755" y="1350010"/>
                <a:ext cx="14288" cy="71437"/>
              </a:xfrm>
              <a:custGeom>
                <a:gdLst>
                  <a:gd name="T0" fmla="*/ 4 w 4"/>
                  <a:gd name="T1" fmla="*/ 0 h 19"/>
                  <a:gd name="T2" fmla="*/ 0 w 4"/>
                  <a:gd name="T3" fmla="*/ 19 h 19"/>
                  <a:gd name="T4" fmla="*/ 4 w 4"/>
                  <a:gd name="T5" fmla="*/ 0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9">
                    <a:moveTo>
                      <a:pt x="4" y="0"/>
                    </a:moveTo>
                    <a:cubicBezTo>
                      <a:pt x="1" y="7"/>
                      <a:pt x="2" y="13"/>
                      <a:pt x="0" y="19"/>
                    </a:cubicBezTo>
                    <a:cubicBezTo>
                      <a:pt x="3" y="14"/>
                      <a:pt x="3" y="5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3" name="Freeform 81"/>
              <p:cNvSpPr/>
              <p:nvPr/>
            </p:nvSpPr>
            <p:spPr bwMode="auto">
              <a:xfrm>
                <a:off x="1724458" y="1373823"/>
                <a:ext cx="6350" cy="14287"/>
              </a:xfrm>
              <a:custGeom>
                <a:gdLst>
                  <a:gd name="T0" fmla="*/ 2 w 2"/>
                  <a:gd name="T1" fmla="*/ 2 h 4"/>
                  <a:gd name="T2" fmla="*/ 0 w 2"/>
                  <a:gd name="T3" fmla="*/ 0 h 4"/>
                  <a:gd name="T4" fmla="*/ 1 w 2"/>
                  <a:gd name="T5" fmla="*/ 4 h 4"/>
                  <a:gd name="T6" fmla="*/ 2 w 2"/>
                  <a:gd name="T7" fmla="*/ 2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4" name="Freeform 82"/>
              <p:cNvSpPr/>
              <p:nvPr/>
            </p:nvSpPr>
            <p:spPr bwMode="auto">
              <a:xfrm>
                <a:off x="-390092" y="1407160"/>
                <a:ext cx="14288" cy="33337"/>
              </a:xfrm>
              <a:custGeom>
                <a:gdLst>
                  <a:gd name="T0" fmla="*/ 4 w 4"/>
                  <a:gd name="T1" fmla="*/ 8 h 9"/>
                  <a:gd name="T2" fmla="*/ 4 w 4"/>
                  <a:gd name="T3" fmla="*/ 0 h 9"/>
                  <a:gd name="T4" fmla="*/ 2 w 4"/>
                  <a:gd name="T5" fmla="*/ 9 h 9"/>
                  <a:gd name="T6" fmla="*/ 4 w 4"/>
                  <a:gd name="T7" fmla="*/ 8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4" y="8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0" y="6"/>
                      <a:pt x="2" y="9"/>
                    </a:cubicBezTo>
                    <a:cubicBezTo>
                      <a:pt x="3" y="8"/>
                      <a:pt x="3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5" name="Freeform 83"/>
              <p:cNvSpPr/>
              <p:nvPr/>
            </p:nvSpPr>
            <p:spPr bwMode="auto">
              <a:xfrm>
                <a:off x="-442480" y="1410335"/>
                <a:ext cx="11113" cy="33337"/>
              </a:xfrm>
              <a:custGeom>
                <a:gdLst>
                  <a:gd name="T0" fmla="*/ 0 w 7"/>
                  <a:gd name="T1" fmla="*/ 21 h 21"/>
                  <a:gd name="T2" fmla="*/ 7 w 7"/>
                  <a:gd name="T3" fmla="*/ 10 h 21"/>
                  <a:gd name="T4" fmla="*/ 2 w 7"/>
                  <a:gd name="T5" fmla="*/ 0 h 21"/>
                  <a:gd name="T6" fmla="*/ 0 w 7"/>
                  <a:gd name="T7" fmla="*/ 21 h 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1">
                    <a:moveTo>
                      <a:pt x="0" y="21"/>
                    </a:moveTo>
                    <a:lnTo>
                      <a:pt x="7" y="10"/>
                    </a:lnTo>
                    <a:lnTo>
                      <a:pt x="2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6" name="Freeform 84"/>
              <p:cNvSpPr/>
              <p:nvPr/>
            </p:nvSpPr>
            <p:spPr bwMode="auto">
              <a:xfrm>
                <a:off x="1659370" y="1421448"/>
                <a:ext cx="7938" cy="11112"/>
              </a:xfrm>
              <a:custGeom>
                <a:gdLst>
                  <a:gd name="T0" fmla="*/ 0 w 2"/>
                  <a:gd name="T1" fmla="*/ 0 h 3"/>
                  <a:gd name="T2" fmla="*/ 0 w 2"/>
                  <a:gd name="T3" fmla="*/ 3 h 3"/>
                  <a:gd name="T4" fmla="*/ 1 w 2"/>
                  <a:gd name="T5" fmla="*/ 0 h 3"/>
                  <a:gd name="T6" fmla="*/ 0 w 2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7" name="Freeform 85"/>
              <p:cNvSpPr/>
              <p:nvPr/>
            </p:nvSpPr>
            <p:spPr bwMode="auto">
              <a:xfrm>
                <a:off x="-502805" y="1437323"/>
                <a:ext cx="22225" cy="44450"/>
              </a:xfrm>
              <a:custGeom>
                <a:gdLst>
                  <a:gd name="T0" fmla="*/ 4 w 6"/>
                  <a:gd name="T1" fmla="*/ 0 h 12"/>
                  <a:gd name="T2" fmla="*/ 1 w 6"/>
                  <a:gd name="T3" fmla="*/ 4 h 12"/>
                  <a:gd name="T4" fmla="*/ 2 w 6"/>
                  <a:gd name="T5" fmla="*/ 12 h 12"/>
                  <a:gd name="T6" fmla="*/ 4 w 6"/>
                  <a:gd name="T7" fmla="*/ 0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2">
                    <a:moveTo>
                      <a:pt x="4" y="0"/>
                    </a:moveTo>
                    <a:cubicBezTo>
                      <a:pt x="3" y="1"/>
                      <a:pt x="0" y="1"/>
                      <a:pt x="1" y="4"/>
                    </a:cubicBezTo>
                    <a:cubicBezTo>
                      <a:pt x="5" y="6"/>
                      <a:pt x="0" y="8"/>
                      <a:pt x="2" y="12"/>
                    </a:cubicBezTo>
                    <a:cubicBezTo>
                      <a:pt x="2" y="7"/>
                      <a:pt x="6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8" name="Freeform 86"/>
              <p:cNvSpPr/>
              <p:nvPr/>
            </p:nvSpPr>
            <p:spPr bwMode="auto">
              <a:xfrm>
                <a:off x="-428192" y="1451610"/>
                <a:ext cx="3175" cy="15875"/>
              </a:xfrm>
              <a:custGeom>
                <a:gdLst>
                  <a:gd name="T0" fmla="*/ 0 w 1"/>
                  <a:gd name="T1" fmla="*/ 4 h 4"/>
                  <a:gd name="T2" fmla="*/ 1 w 1"/>
                  <a:gd name="T3" fmla="*/ 4 h 4"/>
                  <a:gd name="T4" fmla="*/ 1 w 1"/>
                  <a:gd name="T5" fmla="*/ 0 h 4"/>
                  <a:gd name="T6" fmla="*/ 0 w 1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1" y="1"/>
                      <a:pt x="1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09" name="Freeform 87"/>
              <p:cNvSpPr/>
              <p:nvPr/>
            </p:nvSpPr>
            <p:spPr bwMode="auto">
              <a:xfrm>
                <a:off x="1521258" y="2119948"/>
                <a:ext cx="11113" cy="14287"/>
              </a:xfrm>
              <a:custGeom>
                <a:gdLst>
                  <a:gd name="T0" fmla="*/ 3 w 3"/>
                  <a:gd name="T1" fmla="*/ 0 h 4"/>
                  <a:gd name="T2" fmla="*/ 0 w 3"/>
                  <a:gd name="T3" fmla="*/ 4 h 4"/>
                  <a:gd name="T4" fmla="*/ 3 w 3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1" y="3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0" name="Freeform 88"/>
              <p:cNvSpPr/>
              <p:nvPr/>
            </p:nvSpPr>
            <p:spPr bwMode="auto">
              <a:xfrm>
                <a:off x="1506970" y="2134235"/>
                <a:ext cx="14288" cy="33337"/>
              </a:xfrm>
              <a:custGeom>
                <a:gdLst>
                  <a:gd name="T0" fmla="*/ 1 w 4"/>
                  <a:gd name="T1" fmla="*/ 9 h 9"/>
                  <a:gd name="T2" fmla="*/ 3 w 4"/>
                  <a:gd name="T3" fmla="*/ 6 h 9"/>
                  <a:gd name="T4" fmla="*/ 4 w 4"/>
                  <a:gd name="T5" fmla="*/ 0 h 9"/>
                  <a:gd name="T6" fmla="*/ 1 w 4"/>
                  <a:gd name="T7" fmla="*/ 9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1" y="9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4" y="2"/>
                      <a:pt x="4" y="0"/>
                    </a:cubicBezTo>
                    <a:cubicBezTo>
                      <a:pt x="2" y="3"/>
                      <a:pt x="0" y="5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1" name="Freeform 89"/>
              <p:cNvSpPr/>
              <p:nvPr/>
            </p:nvSpPr>
            <p:spPr bwMode="auto">
              <a:xfrm>
                <a:off x="1532370" y="1451610"/>
                <a:ext cx="146050" cy="668337"/>
              </a:xfrm>
              <a:custGeom>
                <a:gdLst>
                  <a:gd name="T0" fmla="*/ 29 w 39"/>
                  <a:gd name="T1" fmla="*/ 39 h 178"/>
                  <a:gd name="T2" fmla="*/ 28 w 39"/>
                  <a:gd name="T3" fmla="*/ 49 h 178"/>
                  <a:gd name="T4" fmla="*/ 24 w 39"/>
                  <a:gd name="T5" fmla="*/ 49 h 178"/>
                  <a:gd name="T6" fmla="*/ 25 w 39"/>
                  <a:gd name="T7" fmla="*/ 63 h 178"/>
                  <a:gd name="T8" fmla="*/ 20 w 39"/>
                  <a:gd name="T9" fmla="*/ 84 h 178"/>
                  <a:gd name="T10" fmla="*/ 21 w 39"/>
                  <a:gd name="T11" fmla="*/ 116 h 178"/>
                  <a:gd name="T12" fmla="*/ 17 w 39"/>
                  <a:gd name="T13" fmla="*/ 128 h 178"/>
                  <a:gd name="T14" fmla="*/ 0 w 39"/>
                  <a:gd name="T15" fmla="*/ 176 h 178"/>
                  <a:gd name="T16" fmla="*/ 0 w 39"/>
                  <a:gd name="T17" fmla="*/ 178 h 178"/>
                  <a:gd name="T18" fmla="*/ 8 w 39"/>
                  <a:gd name="T19" fmla="*/ 158 h 178"/>
                  <a:gd name="T20" fmla="*/ 28 w 39"/>
                  <a:gd name="T21" fmla="*/ 94 h 178"/>
                  <a:gd name="T22" fmla="*/ 32 w 39"/>
                  <a:gd name="T23" fmla="*/ 81 h 178"/>
                  <a:gd name="T24" fmla="*/ 32 w 39"/>
                  <a:gd name="T25" fmla="*/ 72 h 178"/>
                  <a:gd name="T26" fmla="*/ 37 w 39"/>
                  <a:gd name="T27" fmla="*/ 18 h 178"/>
                  <a:gd name="T28" fmla="*/ 38 w 39"/>
                  <a:gd name="T29" fmla="*/ 0 h 178"/>
                  <a:gd name="T30" fmla="*/ 29 w 39"/>
                  <a:gd name="T31" fmla="*/ 39 h 17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" h="178">
                    <a:moveTo>
                      <a:pt x="29" y="39"/>
                    </a:moveTo>
                    <a:cubicBezTo>
                      <a:pt x="29" y="42"/>
                      <a:pt x="26" y="47"/>
                      <a:pt x="28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31" y="53"/>
                      <a:pt x="22" y="58"/>
                      <a:pt x="25" y="63"/>
                    </a:cubicBezTo>
                    <a:cubicBezTo>
                      <a:pt x="22" y="70"/>
                      <a:pt x="24" y="76"/>
                      <a:pt x="20" y="84"/>
                    </a:cubicBezTo>
                    <a:cubicBezTo>
                      <a:pt x="26" y="96"/>
                      <a:pt x="12" y="104"/>
                      <a:pt x="21" y="116"/>
                    </a:cubicBezTo>
                    <a:cubicBezTo>
                      <a:pt x="21" y="119"/>
                      <a:pt x="15" y="125"/>
                      <a:pt x="17" y="128"/>
                    </a:cubicBezTo>
                    <a:cubicBezTo>
                      <a:pt x="12" y="143"/>
                      <a:pt x="5" y="161"/>
                      <a:pt x="0" y="176"/>
                    </a:cubicBezTo>
                    <a:cubicBezTo>
                      <a:pt x="0" y="177"/>
                      <a:pt x="0" y="177"/>
                      <a:pt x="0" y="178"/>
                    </a:cubicBezTo>
                    <a:cubicBezTo>
                      <a:pt x="4" y="172"/>
                      <a:pt x="10" y="166"/>
                      <a:pt x="8" y="158"/>
                    </a:cubicBezTo>
                    <a:cubicBezTo>
                      <a:pt x="18" y="138"/>
                      <a:pt x="24" y="116"/>
                      <a:pt x="28" y="94"/>
                    </a:cubicBezTo>
                    <a:cubicBezTo>
                      <a:pt x="31" y="89"/>
                      <a:pt x="27" y="83"/>
                      <a:pt x="32" y="81"/>
                    </a:cubicBezTo>
                    <a:cubicBezTo>
                      <a:pt x="30" y="77"/>
                      <a:pt x="32" y="73"/>
                      <a:pt x="32" y="72"/>
                    </a:cubicBezTo>
                    <a:cubicBezTo>
                      <a:pt x="33" y="55"/>
                      <a:pt x="39" y="36"/>
                      <a:pt x="37" y="18"/>
                    </a:cubicBezTo>
                    <a:cubicBezTo>
                      <a:pt x="38" y="12"/>
                      <a:pt x="39" y="5"/>
                      <a:pt x="38" y="0"/>
                    </a:cubicBezTo>
                    <a:cubicBezTo>
                      <a:pt x="25" y="9"/>
                      <a:pt x="35" y="26"/>
                      <a:pt x="29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2" name="Rectangle 90"/>
              <p:cNvSpPr>
                <a:spLocks noChangeArrowheads="1"/>
              </p:cNvSpPr>
              <p:nvPr/>
            </p:nvSpPr>
            <p:spPr bwMode="auto">
              <a:xfrm>
                <a:off x="1653020" y="1751648"/>
                <a:ext cx="1588" cy="3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3" name="Freeform 91"/>
              <p:cNvSpPr/>
              <p:nvPr/>
            </p:nvSpPr>
            <p:spPr bwMode="auto">
              <a:xfrm>
                <a:off x="-413905" y="1470660"/>
                <a:ext cx="23813" cy="38100"/>
              </a:xfrm>
              <a:custGeom>
                <a:gdLst>
                  <a:gd name="T0" fmla="*/ 0 w 6"/>
                  <a:gd name="T1" fmla="*/ 9 h 10"/>
                  <a:gd name="T2" fmla="*/ 4 w 6"/>
                  <a:gd name="T3" fmla="*/ 10 h 10"/>
                  <a:gd name="T4" fmla="*/ 6 w 6"/>
                  <a:gd name="T5" fmla="*/ 0 h 10"/>
                  <a:gd name="T6" fmla="*/ 1 w 6"/>
                  <a:gd name="T7" fmla="*/ 3 h 10"/>
                  <a:gd name="T8" fmla="*/ 2 w 6"/>
                  <a:gd name="T9" fmla="*/ 4 h 10"/>
                  <a:gd name="T10" fmla="*/ 0 w 6"/>
                  <a:gd name="T11" fmla="*/ 9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9"/>
                    </a:moveTo>
                    <a:cubicBezTo>
                      <a:pt x="2" y="8"/>
                      <a:pt x="4" y="10"/>
                      <a:pt x="4" y="1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8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4" name="Freeform 92"/>
              <p:cNvSpPr/>
              <p:nvPr/>
            </p:nvSpPr>
            <p:spPr bwMode="auto">
              <a:xfrm>
                <a:off x="-442480" y="1481773"/>
                <a:ext cx="14288" cy="26987"/>
              </a:xfrm>
              <a:custGeom>
                <a:gdLst>
                  <a:gd name="T0" fmla="*/ 2 w 4"/>
                  <a:gd name="T1" fmla="*/ 7 h 7"/>
                  <a:gd name="T2" fmla="*/ 3 w 4"/>
                  <a:gd name="T3" fmla="*/ 0 h 7"/>
                  <a:gd name="T4" fmla="*/ 2 w 4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4" y="7"/>
                      <a:pt x="3" y="0"/>
                      <a:pt x="3" y="0"/>
                    </a:cubicBezTo>
                    <a:cubicBezTo>
                      <a:pt x="3" y="2"/>
                      <a:pt x="0" y="5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5" name="Freeform 93"/>
              <p:cNvSpPr/>
              <p:nvPr/>
            </p:nvSpPr>
            <p:spPr bwMode="auto">
              <a:xfrm>
                <a:off x="-499630" y="1484948"/>
                <a:ext cx="7938" cy="19050"/>
              </a:xfrm>
              <a:custGeom>
                <a:gdLst>
                  <a:gd name="T0" fmla="*/ 0 w 2"/>
                  <a:gd name="T1" fmla="*/ 0 h 5"/>
                  <a:gd name="T2" fmla="*/ 0 w 2"/>
                  <a:gd name="T3" fmla="*/ 5 h 5"/>
                  <a:gd name="T4" fmla="*/ 1 w 2"/>
                  <a:gd name="T5" fmla="*/ 4 h 5"/>
                  <a:gd name="T6" fmla="*/ 0 w 2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6" name="Freeform 94"/>
              <p:cNvSpPr/>
              <p:nvPr/>
            </p:nvSpPr>
            <p:spPr bwMode="auto">
              <a:xfrm>
                <a:off x="1727633" y="1515110"/>
                <a:ext cx="3175" cy="11112"/>
              </a:xfrm>
              <a:custGeom>
                <a:gdLst>
                  <a:gd name="T0" fmla="*/ 2 w 2"/>
                  <a:gd name="T1" fmla="*/ 7 h 7"/>
                  <a:gd name="T2" fmla="*/ 2 w 2"/>
                  <a:gd name="T3" fmla="*/ 0 h 7"/>
                  <a:gd name="T4" fmla="*/ 0 w 2"/>
                  <a:gd name="T5" fmla="*/ 0 h 7"/>
                  <a:gd name="T6" fmla="*/ 2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7" name="Freeform 95"/>
              <p:cNvSpPr/>
              <p:nvPr/>
            </p:nvSpPr>
            <p:spPr bwMode="auto">
              <a:xfrm>
                <a:off x="-439305" y="1526223"/>
                <a:ext cx="3175" cy="15875"/>
              </a:xfrm>
              <a:custGeom>
                <a:gdLst>
                  <a:gd name="T0" fmla="*/ 2 w 2"/>
                  <a:gd name="T1" fmla="*/ 3 h 10"/>
                  <a:gd name="T2" fmla="*/ 0 w 2"/>
                  <a:gd name="T3" fmla="*/ 0 h 10"/>
                  <a:gd name="T4" fmla="*/ 2 w 2"/>
                  <a:gd name="T5" fmla="*/ 10 h 10"/>
                  <a:gd name="T6" fmla="*/ 2 w 2"/>
                  <a:gd name="T7" fmla="*/ 3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3"/>
                    </a:moveTo>
                    <a:lnTo>
                      <a:pt x="0" y="0"/>
                    </a:lnTo>
                    <a:lnTo>
                      <a:pt x="2" y="1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8" name="Rectangle 96"/>
              <p:cNvSpPr>
                <a:spLocks noChangeArrowheads="1"/>
              </p:cNvSpPr>
              <p:nvPr/>
            </p:nvSpPr>
            <p:spPr bwMode="auto">
              <a:xfrm>
                <a:off x="-502805" y="1538923"/>
                <a:ext cx="158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19" name="Freeform 97"/>
              <p:cNvSpPr/>
              <p:nvPr/>
            </p:nvSpPr>
            <p:spPr bwMode="auto">
              <a:xfrm>
                <a:off x="-420255" y="1550035"/>
                <a:ext cx="11113" cy="14287"/>
              </a:xfrm>
              <a:custGeom>
                <a:gdLst>
                  <a:gd name="T0" fmla="*/ 3 w 3"/>
                  <a:gd name="T1" fmla="*/ 3 h 4"/>
                  <a:gd name="T2" fmla="*/ 0 w 3"/>
                  <a:gd name="T3" fmla="*/ 0 h 4"/>
                  <a:gd name="T4" fmla="*/ 3 w 3"/>
                  <a:gd name="T5" fmla="*/ 3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0" name="Freeform 98"/>
              <p:cNvSpPr/>
              <p:nvPr/>
            </p:nvSpPr>
            <p:spPr bwMode="auto">
              <a:xfrm>
                <a:off x="-420255" y="1572260"/>
                <a:ext cx="3175" cy="11112"/>
              </a:xfrm>
              <a:custGeom>
                <a:gdLst>
                  <a:gd name="T0" fmla="*/ 2 w 2"/>
                  <a:gd name="T1" fmla="*/ 7 h 7"/>
                  <a:gd name="T2" fmla="*/ 2 w 2"/>
                  <a:gd name="T3" fmla="*/ 0 h 7"/>
                  <a:gd name="T4" fmla="*/ 0 w 2"/>
                  <a:gd name="T5" fmla="*/ 0 h 7"/>
                  <a:gd name="T6" fmla="*/ 2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2" y="7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1" name="Freeform 99"/>
              <p:cNvSpPr/>
              <p:nvPr/>
            </p:nvSpPr>
            <p:spPr bwMode="auto">
              <a:xfrm>
                <a:off x="-529792" y="1605598"/>
                <a:ext cx="41275" cy="168275"/>
              </a:xfrm>
              <a:custGeom>
                <a:gdLst>
                  <a:gd name="T0" fmla="*/ 9 w 11"/>
                  <a:gd name="T1" fmla="*/ 45 h 45"/>
                  <a:gd name="T2" fmla="*/ 11 w 11"/>
                  <a:gd name="T3" fmla="*/ 45 h 45"/>
                  <a:gd name="T4" fmla="*/ 7 w 11"/>
                  <a:gd name="T5" fmla="*/ 0 h 45"/>
                  <a:gd name="T6" fmla="*/ 6 w 11"/>
                  <a:gd name="T7" fmla="*/ 12 h 45"/>
                  <a:gd name="T8" fmla="*/ 2 w 11"/>
                  <a:gd name="T9" fmla="*/ 19 h 45"/>
                  <a:gd name="T10" fmla="*/ 5 w 11"/>
                  <a:gd name="T11" fmla="*/ 14 h 45"/>
                  <a:gd name="T12" fmla="*/ 7 w 11"/>
                  <a:gd name="T13" fmla="*/ 30 h 45"/>
                  <a:gd name="T14" fmla="*/ 9 w 11"/>
                  <a:gd name="T15" fmla="*/ 45 h 4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5">
                    <a:moveTo>
                      <a:pt x="9" y="45"/>
                    </a:move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30"/>
                      <a:pt x="8" y="14"/>
                      <a:pt x="7" y="0"/>
                    </a:cubicBezTo>
                    <a:cubicBezTo>
                      <a:pt x="3" y="4"/>
                      <a:pt x="2" y="7"/>
                      <a:pt x="6" y="12"/>
                    </a:cubicBezTo>
                    <a:cubicBezTo>
                      <a:pt x="0" y="11"/>
                      <a:pt x="2" y="16"/>
                      <a:pt x="2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" y="21"/>
                      <a:pt x="0" y="25"/>
                      <a:pt x="7" y="30"/>
                    </a:cubicBezTo>
                    <a:cubicBezTo>
                      <a:pt x="6" y="35"/>
                      <a:pt x="9" y="40"/>
                      <a:pt x="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2" name="Freeform 100"/>
              <p:cNvSpPr/>
              <p:nvPr/>
            </p:nvSpPr>
            <p:spPr bwMode="auto">
              <a:xfrm>
                <a:off x="-480580" y="1605598"/>
                <a:ext cx="3175" cy="14287"/>
              </a:xfrm>
              <a:custGeom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1"/>
                      <a:pt x="0" y="0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3" name="Freeform 101"/>
              <p:cNvSpPr/>
              <p:nvPr/>
            </p:nvSpPr>
            <p:spPr bwMode="auto">
              <a:xfrm>
                <a:off x="-483755" y="1619885"/>
                <a:ext cx="36513" cy="134937"/>
              </a:xfrm>
              <a:custGeom>
                <a:gdLst>
                  <a:gd name="T0" fmla="*/ 2 w 10"/>
                  <a:gd name="T1" fmla="*/ 21 h 36"/>
                  <a:gd name="T2" fmla="*/ 8 w 10"/>
                  <a:gd name="T3" fmla="*/ 36 h 36"/>
                  <a:gd name="T4" fmla="*/ 6 w 10"/>
                  <a:gd name="T5" fmla="*/ 19 h 36"/>
                  <a:gd name="T6" fmla="*/ 4 w 10"/>
                  <a:gd name="T7" fmla="*/ 16 h 36"/>
                  <a:gd name="T8" fmla="*/ 5 w 10"/>
                  <a:gd name="T9" fmla="*/ 7 h 36"/>
                  <a:gd name="T10" fmla="*/ 2 w 10"/>
                  <a:gd name="T11" fmla="*/ 0 h 36"/>
                  <a:gd name="T12" fmla="*/ 2 w 10"/>
                  <a:gd name="T13" fmla="*/ 21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6">
                    <a:moveTo>
                      <a:pt x="2" y="21"/>
                    </a:moveTo>
                    <a:cubicBezTo>
                      <a:pt x="5" y="25"/>
                      <a:pt x="2" y="34"/>
                      <a:pt x="8" y="36"/>
                    </a:cubicBezTo>
                    <a:cubicBezTo>
                      <a:pt x="10" y="30"/>
                      <a:pt x="4" y="26"/>
                      <a:pt x="6" y="19"/>
                    </a:cubicBezTo>
                    <a:cubicBezTo>
                      <a:pt x="6" y="17"/>
                      <a:pt x="3" y="20"/>
                      <a:pt x="4" y="16"/>
                    </a:cubicBezTo>
                    <a:cubicBezTo>
                      <a:pt x="8" y="15"/>
                      <a:pt x="2" y="10"/>
                      <a:pt x="5" y="7"/>
                    </a:cubicBezTo>
                    <a:cubicBezTo>
                      <a:pt x="6" y="3"/>
                      <a:pt x="4" y="2"/>
                      <a:pt x="2" y="0"/>
                    </a:cubicBezTo>
                    <a:cubicBezTo>
                      <a:pt x="2" y="7"/>
                      <a:pt x="0" y="15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4" name="Freeform 102"/>
              <p:cNvSpPr/>
              <p:nvPr/>
            </p:nvSpPr>
            <p:spPr bwMode="auto">
              <a:xfrm flipH="1">
                <a:off x="-447242" y="1624648"/>
                <a:ext cx="0" cy="11112"/>
              </a:xfrm>
              <a:custGeom>
                <a:gdLst>
                  <a:gd name="T0" fmla="*/ 0 h 7"/>
                  <a:gd name="T1" fmla="*/ 7 h 7"/>
                  <a:gd name="T2" fmla="*/ 0 h 7"/>
                  <a:gd name="T3" fmla="*/ 0 h 7"/>
                </a:gdLst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5" name="Freeform 103"/>
              <p:cNvSpPr/>
              <p:nvPr/>
            </p:nvSpPr>
            <p:spPr bwMode="auto">
              <a:xfrm>
                <a:off x="-442480" y="1699260"/>
                <a:ext cx="11113" cy="15875"/>
              </a:xfrm>
              <a:custGeom>
                <a:gdLst>
                  <a:gd name="T0" fmla="*/ 0 w 3"/>
                  <a:gd name="T1" fmla="*/ 4 h 4"/>
                  <a:gd name="T2" fmla="*/ 1 w 3"/>
                  <a:gd name="T3" fmla="*/ 0 h 4"/>
                  <a:gd name="T4" fmla="*/ 0 w 3"/>
                  <a:gd name="T5" fmla="*/ 0 h 4"/>
                  <a:gd name="T6" fmla="*/ 0 w 3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1" y="3"/>
                      <a:pt x="3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6" name="Freeform 104"/>
              <p:cNvSpPr/>
              <p:nvPr/>
            </p:nvSpPr>
            <p:spPr bwMode="auto">
              <a:xfrm>
                <a:off x="1697470" y="1702435"/>
                <a:ext cx="7938" cy="19050"/>
              </a:xfrm>
              <a:custGeom>
                <a:gdLst>
                  <a:gd name="T0" fmla="*/ 0 w 5"/>
                  <a:gd name="T1" fmla="*/ 12 h 12"/>
                  <a:gd name="T2" fmla="*/ 5 w 5"/>
                  <a:gd name="T3" fmla="*/ 10 h 12"/>
                  <a:gd name="T4" fmla="*/ 0 w 5"/>
                  <a:gd name="T5" fmla="*/ 0 h 12"/>
                  <a:gd name="T6" fmla="*/ 0 w 5"/>
                  <a:gd name="T7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0" y="12"/>
                    </a:moveTo>
                    <a:lnTo>
                      <a:pt x="5" y="10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7" name="Freeform 105"/>
              <p:cNvSpPr/>
              <p:nvPr/>
            </p:nvSpPr>
            <p:spPr bwMode="auto">
              <a:xfrm>
                <a:off x="-439305" y="1759585"/>
                <a:ext cx="11113" cy="22225"/>
              </a:xfrm>
              <a:custGeom>
                <a:gdLst>
                  <a:gd name="T0" fmla="*/ 3 w 3"/>
                  <a:gd name="T1" fmla="*/ 6 h 6"/>
                  <a:gd name="T2" fmla="*/ 2 w 3"/>
                  <a:gd name="T3" fmla="*/ 0 h 6"/>
                  <a:gd name="T4" fmla="*/ 3 w 3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6"/>
                    </a:moveTo>
                    <a:cubicBezTo>
                      <a:pt x="2" y="4"/>
                      <a:pt x="3" y="1"/>
                      <a:pt x="2" y="0"/>
                    </a:cubicBezTo>
                    <a:cubicBezTo>
                      <a:pt x="1" y="1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8" name="Freeform 106"/>
              <p:cNvSpPr/>
              <p:nvPr/>
            </p:nvSpPr>
            <p:spPr bwMode="auto">
              <a:xfrm>
                <a:off x="-461530" y="1767523"/>
                <a:ext cx="33338" cy="100012"/>
              </a:xfrm>
              <a:custGeom>
                <a:gdLst>
                  <a:gd name="T0" fmla="*/ 9 w 9"/>
                  <a:gd name="T1" fmla="*/ 27 h 27"/>
                  <a:gd name="T2" fmla="*/ 3 w 9"/>
                  <a:gd name="T3" fmla="*/ 0 h 27"/>
                  <a:gd name="T4" fmla="*/ 9 w 9"/>
                  <a:gd name="T5" fmla="*/ 27 h 2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7">
                    <a:moveTo>
                      <a:pt x="9" y="27"/>
                    </a:moveTo>
                    <a:cubicBezTo>
                      <a:pt x="5" y="18"/>
                      <a:pt x="5" y="9"/>
                      <a:pt x="3" y="0"/>
                    </a:cubicBezTo>
                    <a:cubicBezTo>
                      <a:pt x="0" y="9"/>
                      <a:pt x="4" y="20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29" name="Freeform 107"/>
              <p:cNvSpPr/>
              <p:nvPr/>
            </p:nvSpPr>
            <p:spPr bwMode="auto">
              <a:xfrm>
                <a:off x="-428192" y="1789748"/>
                <a:ext cx="41275" cy="141287"/>
              </a:xfrm>
              <a:custGeom>
                <a:gdLst>
                  <a:gd name="T0" fmla="*/ 11 w 11"/>
                  <a:gd name="T1" fmla="*/ 38 h 38"/>
                  <a:gd name="T2" fmla="*/ 9 w 11"/>
                  <a:gd name="T3" fmla="*/ 23 h 38"/>
                  <a:gd name="T4" fmla="*/ 0 w 11"/>
                  <a:gd name="T5" fmla="*/ 0 h 38"/>
                  <a:gd name="T6" fmla="*/ 11 w 11"/>
                  <a:gd name="T7" fmla="*/ 38 h 3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38">
                    <a:moveTo>
                      <a:pt x="11" y="38"/>
                    </a:moveTo>
                    <a:cubicBezTo>
                      <a:pt x="9" y="23"/>
                      <a:pt x="9" y="23"/>
                      <a:pt x="9" y="23"/>
                    </a:cubicBezTo>
                    <a:cubicBezTo>
                      <a:pt x="3" y="16"/>
                      <a:pt x="5" y="7"/>
                      <a:pt x="0" y="0"/>
                    </a:cubicBezTo>
                    <a:cubicBezTo>
                      <a:pt x="0" y="14"/>
                      <a:pt x="8" y="27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0" name="Freeform 108"/>
              <p:cNvSpPr/>
              <p:nvPr/>
            </p:nvSpPr>
            <p:spPr bwMode="auto">
              <a:xfrm>
                <a:off x="-417080" y="2021523"/>
                <a:ext cx="49213" cy="82550"/>
              </a:xfrm>
              <a:custGeom>
                <a:gdLst>
                  <a:gd name="T0" fmla="*/ 3 w 13"/>
                  <a:gd name="T1" fmla="*/ 17 h 22"/>
                  <a:gd name="T2" fmla="*/ 13 w 13"/>
                  <a:gd name="T3" fmla="*/ 22 h 22"/>
                  <a:gd name="T4" fmla="*/ 1 w 13"/>
                  <a:gd name="T5" fmla="*/ 0 h 22"/>
                  <a:gd name="T6" fmla="*/ 3 w 13"/>
                  <a:gd name="T7" fmla="*/ 17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2">
                    <a:moveTo>
                      <a:pt x="3" y="17"/>
                    </a:moveTo>
                    <a:cubicBezTo>
                      <a:pt x="6" y="16"/>
                      <a:pt x="11" y="19"/>
                      <a:pt x="13" y="22"/>
                    </a:cubicBezTo>
                    <a:cubicBezTo>
                      <a:pt x="9" y="15"/>
                      <a:pt x="5" y="7"/>
                      <a:pt x="1" y="0"/>
                    </a:cubicBezTo>
                    <a:cubicBezTo>
                      <a:pt x="0" y="7"/>
                      <a:pt x="6" y="10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1" name="Freeform 109"/>
              <p:cNvSpPr/>
              <p:nvPr/>
            </p:nvSpPr>
            <p:spPr bwMode="auto">
              <a:xfrm>
                <a:off x="-510742" y="1804035"/>
                <a:ext cx="93663" cy="214312"/>
              </a:xfrm>
              <a:custGeom>
                <a:gdLst>
                  <a:gd name="T0" fmla="*/ 15 w 25"/>
                  <a:gd name="T1" fmla="*/ 25 h 57"/>
                  <a:gd name="T2" fmla="*/ 9 w 25"/>
                  <a:gd name="T3" fmla="*/ 10 h 57"/>
                  <a:gd name="T4" fmla="*/ 6 w 25"/>
                  <a:gd name="T5" fmla="*/ 0 h 57"/>
                  <a:gd name="T6" fmla="*/ 2 w 25"/>
                  <a:gd name="T7" fmla="*/ 5 h 57"/>
                  <a:gd name="T8" fmla="*/ 6 w 25"/>
                  <a:gd name="T9" fmla="*/ 15 h 57"/>
                  <a:gd name="T10" fmla="*/ 7 w 25"/>
                  <a:gd name="T11" fmla="*/ 29 h 57"/>
                  <a:gd name="T12" fmla="*/ 12 w 25"/>
                  <a:gd name="T13" fmla="*/ 30 h 57"/>
                  <a:gd name="T14" fmla="*/ 13 w 25"/>
                  <a:gd name="T15" fmla="*/ 37 h 57"/>
                  <a:gd name="T16" fmla="*/ 25 w 25"/>
                  <a:gd name="T17" fmla="*/ 57 h 57"/>
                  <a:gd name="T18" fmla="*/ 24 w 25"/>
                  <a:gd name="T19" fmla="*/ 55 h 57"/>
                  <a:gd name="T20" fmla="*/ 15 w 25"/>
                  <a:gd name="T21" fmla="*/ 25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57">
                    <a:moveTo>
                      <a:pt x="15" y="25"/>
                    </a:moveTo>
                    <a:cubicBezTo>
                      <a:pt x="8" y="23"/>
                      <a:pt x="11" y="14"/>
                      <a:pt x="9" y="10"/>
                    </a:cubicBezTo>
                    <a:cubicBezTo>
                      <a:pt x="6" y="6"/>
                      <a:pt x="12" y="1"/>
                      <a:pt x="6" y="0"/>
                    </a:cubicBezTo>
                    <a:cubicBezTo>
                      <a:pt x="6" y="2"/>
                      <a:pt x="5" y="5"/>
                      <a:pt x="2" y="5"/>
                    </a:cubicBezTo>
                    <a:cubicBezTo>
                      <a:pt x="5" y="8"/>
                      <a:pt x="0" y="15"/>
                      <a:pt x="6" y="15"/>
                    </a:cubicBezTo>
                    <a:cubicBezTo>
                      <a:pt x="4" y="20"/>
                      <a:pt x="15" y="25"/>
                      <a:pt x="7" y="29"/>
                    </a:cubicBezTo>
                    <a:cubicBezTo>
                      <a:pt x="9" y="32"/>
                      <a:pt x="11" y="27"/>
                      <a:pt x="12" y="30"/>
                    </a:cubicBezTo>
                    <a:cubicBezTo>
                      <a:pt x="11" y="32"/>
                      <a:pt x="12" y="35"/>
                      <a:pt x="13" y="37"/>
                    </a:cubicBezTo>
                    <a:cubicBezTo>
                      <a:pt x="20" y="38"/>
                      <a:pt x="20" y="52"/>
                      <a:pt x="25" y="57"/>
                    </a:cubicBezTo>
                    <a:cubicBezTo>
                      <a:pt x="25" y="56"/>
                      <a:pt x="24" y="55"/>
                      <a:pt x="24" y="55"/>
                    </a:cubicBezTo>
                    <a:cubicBezTo>
                      <a:pt x="24" y="43"/>
                      <a:pt x="14" y="37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2" name="Freeform 110"/>
              <p:cNvSpPr/>
              <p:nvPr/>
            </p:nvSpPr>
            <p:spPr bwMode="auto">
              <a:xfrm>
                <a:off x="-417080" y="2018348"/>
                <a:ext cx="3175" cy="3175"/>
              </a:xfrm>
              <a:custGeom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3" name="Freeform 111"/>
              <p:cNvSpPr/>
              <p:nvPr/>
            </p:nvSpPr>
            <p:spPr bwMode="auto">
              <a:xfrm>
                <a:off x="-390092" y="1819910"/>
                <a:ext cx="11113" cy="14287"/>
              </a:xfrm>
              <a:custGeom>
                <a:gdLst>
                  <a:gd name="T0" fmla="*/ 0 w 3"/>
                  <a:gd name="T1" fmla="*/ 0 h 4"/>
                  <a:gd name="T2" fmla="*/ 0 w 3"/>
                  <a:gd name="T3" fmla="*/ 4 h 4"/>
                  <a:gd name="T4" fmla="*/ 0 w 3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3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4" name="Freeform 112"/>
              <p:cNvSpPr/>
              <p:nvPr/>
            </p:nvSpPr>
            <p:spPr bwMode="auto">
              <a:xfrm>
                <a:off x="-596467" y="1834198"/>
                <a:ext cx="11113" cy="15875"/>
              </a:xfrm>
              <a:custGeom>
                <a:gdLst>
                  <a:gd name="T0" fmla="*/ 0 w 7"/>
                  <a:gd name="T1" fmla="*/ 10 h 10"/>
                  <a:gd name="T2" fmla="*/ 7 w 7"/>
                  <a:gd name="T3" fmla="*/ 10 h 10"/>
                  <a:gd name="T4" fmla="*/ 2 w 7"/>
                  <a:gd name="T5" fmla="*/ 0 h 10"/>
                  <a:gd name="T6" fmla="*/ 0 w 7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0" y="10"/>
                    </a:moveTo>
                    <a:lnTo>
                      <a:pt x="7" y="1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5" name="Freeform 113"/>
              <p:cNvSpPr/>
              <p:nvPr/>
            </p:nvSpPr>
            <p:spPr bwMode="auto">
              <a:xfrm>
                <a:off x="1667308" y="1850073"/>
                <a:ext cx="7938" cy="17462"/>
              </a:xfrm>
              <a:custGeom>
                <a:gdLst>
                  <a:gd name="T0" fmla="*/ 0 w 2"/>
                  <a:gd name="T1" fmla="*/ 5 h 5"/>
                  <a:gd name="T2" fmla="*/ 2 w 2"/>
                  <a:gd name="T3" fmla="*/ 0 h 5"/>
                  <a:gd name="T4" fmla="*/ 0 w 2"/>
                  <a:gd name="T5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2" y="5"/>
                      <a:pt x="2" y="1"/>
                      <a:pt x="2" y="0"/>
                    </a:cubicBezTo>
                    <a:cubicBezTo>
                      <a:pt x="0" y="1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6" name="Freeform 114"/>
              <p:cNvSpPr/>
              <p:nvPr/>
            </p:nvSpPr>
            <p:spPr bwMode="auto">
              <a:xfrm>
                <a:off x="-383742" y="1861185"/>
                <a:ext cx="7938" cy="17462"/>
              </a:xfrm>
              <a:custGeom>
                <a:gdLst>
                  <a:gd name="T0" fmla="*/ 0 w 5"/>
                  <a:gd name="T1" fmla="*/ 0 h 11"/>
                  <a:gd name="T2" fmla="*/ 5 w 5"/>
                  <a:gd name="T3" fmla="*/ 11 h 11"/>
                  <a:gd name="T4" fmla="*/ 5 w 5"/>
                  <a:gd name="T5" fmla="*/ 7 h 11"/>
                  <a:gd name="T6" fmla="*/ 0 w 5"/>
                  <a:gd name="T7" fmla="*/ 0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lnTo>
                      <a:pt x="5" y="11"/>
                    </a:lnTo>
                    <a:lnTo>
                      <a:pt x="5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7" name="Freeform 115"/>
              <p:cNvSpPr/>
              <p:nvPr/>
            </p:nvSpPr>
            <p:spPr bwMode="auto">
              <a:xfrm>
                <a:off x="-431367" y="1875473"/>
                <a:ext cx="100013" cy="187325"/>
              </a:xfrm>
              <a:custGeom>
                <a:gdLst>
                  <a:gd name="T0" fmla="*/ 11 w 27"/>
                  <a:gd name="T1" fmla="*/ 25 h 50"/>
                  <a:gd name="T2" fmla="*/ 6 w 27"/>
                  <a:gd name="T3" fmla="*/ 13 h 50"/>
                  <a:gd name="T4" fmla="*/ 0 w 27"/>
                  <a:gd name="T5" fmla="*/ 1 h 50"/>
                  <a:gd name="T6" fmla="*/ 11 w 27"/>
                  <a:gd name="T7" fmla="*/ 31 h 50"/>
                  <a:gd name="T8" fmla="*/ 23 w 27"/>
                  <a:gd name="T9" fmla="*/ 50 h 50"/>
                  <a:gd name="T10" fmla="*/ 20 w 27"/>
                  <a:gd name="T11" fmla="*/ 38 h 50"/>
                  <a:gd name="T12" fmla="*/ 27 w 27"/>
                  <a:gd name="T13" fmla="*/ 43 h 50"/>
                  <a:gd name="T14" fmla="*/ 21 w 27"/>
                  <a:gd name="T15" fmla="*/ 32 h 50"/>
                  <a:gd name="T16" fmla="*/ 18 w 27"/>
                  <a:gd name="T17" fmla="*/ 34 h 50"/>
                  <a:gd name="T18" fmla="*/ 11 w 27"/>
                  <a:gd name="T19" fmla="*/ 25 h 5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50">
                    <a:moveTo>
                      <a:pt x="11" y="25"/>
                    </a:moveTo>
                    <a:cubicBezTo>
                      <a:pt x="9" y="20"/>
                      <a:pt x="9" y="16"/>
                      <a:pt x="6" y="13"/>
                    </a:cubicBezTo>
                    <a:cubicBezTo>
                      <a:pt x="2" y="10"/>
                      <a:pt x="8" y="0"/>
                      <a:pt x="0" y="1"/>
                    </a:cubicBezTo>
                    <a:cubicBezTo>
                      <a:pt x="1" y="12"/>
                      <a:pt x="10" y="20"/>
                      <a:pt x="11" y="31"/>
                    </a:cubicBezTo>
                    <a:cubicBezTo>
                      <a:pt x="15" y="37"/>
                      <a:pt x="20" y="44"/>
                      <a:pt x="23" y="50"/>
                    </a:cubicBezTo>
                    <a:cubicBezTo>
                      <a:pt x="23" y="46"/>
                      <a:pt x="17" y="43"/>
                      <a:pt x="20" y="38"/>
                    </a:cubicBezTo>
                    <a:cubicBezTo>
                      <a:pt x="22" y="39"/>
                      <a:pt x="24" y="41"/>
                      <a:pt x="27" y="43"/>
                    </a:cubicBezTo>
                    <a:cubicBezTo>
                      <a:pt x="27" y="38"/>
                      <a:pt x="23" y="35"/>
                      <a:pt x="21" y="32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5" y="32"/>
                      <a:pt x="15" y="27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8" name="Freeform 116"/>
              <p:cNvSpPr/>
              <p:nvPr/>
            </p:nvSpPr>
            <p:spPr bwMode="auto">
              <a:xfrm>
                <a:off x="-367867" y="1886585"/>
                <a:ext cx="11113" cy="11112"/>
              </a:xfrm>
              <a:custGeom>
                <a:gdLst>
                  <a:gd name="T0" fmla="*/ 0 w 3"/>
                  <a:gd name="T1" fmla="*/ 1 h 3"/>
                  <a:gd name="T2" fmla="*/ 3 w 3"/>
                  <a:gd name="T3" fmla="*/ 3 h 3"/>
                  <a:gd name="T4" fmla="*/ 3 w 3"/>
                  <a:gd name="T5" fmla="*/ 1 h 3"/>
                  <a:gd name="T6" fmla="*/ 0 w 3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39" name="Freeform 117"/>
              <p:cNvSpPr/>
              <p:nvPr/>
            </p:nvSpPr>
            <p:spPr bwMode="auto">
              <a:xfrm>
                <a:off x="-367867" y="1897698"/>
                <a:ext cx="52388" cy="93662"/>
              </a:xfrm>
              <a:custGeom>
                <a:gdLst>
                  <a:gd name="T0" fmla="*/ 3 w 14"/>
                  <a:gd name="T1" fmla="*/ 8 h 25"/>
                  <a:gd name="T2" fmla="*/ 14 w 14"/>
                  <a:gd name="T3" fmla="*/ 25 h 25"/>
                  <a:gd name="T4" fmla="*/ 0 w 14"/>
                  <a:gd name="T5" fmla="*/ 0 h 25"/>
                  <a:gd name="T6" fmla="*/ 3 w 14"/>
                  <a:gd name="T7" fmla="*/ 8 h 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3" y="8"/>
                    </a:moveTo>
                    <a:cubicBezTo>
                      <a:pt x="6" y="14"/>
                      <a:pt x="10" y="22"/>
                      <a:pt x="14" y="25"/>
                    </a:cubicBezTo>
                    <a:cubicBezTo>
                      <a:pt x="12" y="15"/>
                      <a:pt x="7" y="7"/>
                      <a:pt x="0" y="0"/>
                    </a:cubicBezTo>
                    <a:cubicBezTo>
                      <a:pt x="1" y="3"/>
                      <a:pt x="0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0" name="Freeform 118"/>
              <p:cNvSpPr/>
              <p:nvPr/>
            </p:nvSpPr>
            <p:spPr bwMode="auto">
              <a:xfrm>
                <a:off x="1581583" y="1902460"/>
                <a:ext cx="11113" cy="17462"/>
              </a:xfrm>
              <a:custGeom>
                <a:gdLst>
                  <a:gd name="T0" fmla="*/ 0 w 3"/>
                  <a:gd name="T1" fmla="*/ 0 h 5"/>
                  <a:gd name="T2" fmla="*/ 0 w 3"/>
                  <a:gd name="T3" fmla="*/ 5 h 5"/>
                  <a:gd name="T4" fmla="*/ 3 w 3"/>
                  <a:gd name="T5" fmla="*/ 2 h 5"/>
                  <a:gd name="T6" fmla="*/ 0 w 3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1" name="Freeform 119"/>
              <p:cNvSpPr/>
              <p:nvPr/>
            </p:nvSpPr>
            <p:spPr bwMode="auto">
              <a:xfrm>
                <a:off x="-582180" y="1913573"/>
                <a:ext cx="26988" cy="33337"/>
              </a:xfrm>
              <a:custGeom>
                <a:gdLst>
                  <a:gd name="T0" fmla="*/ 2 w 7"/>
                  <a:gd name="T1" fmla="*/ 0 h 9"/>
                  <a:gd name="T2" fmla="*/ 4 w 7"/>
                  <a:gd name="T3" fmla="*/ 9 h 9"/>
                  <a:gd name="T4" fmla="*/ 6 w 7"/>
                  <a:gd name="T5" fmla="*/ 7 h 9"/>
                  <a:gd name="T6" fmla="*/ 2 w 7"/>
                  <a:gd name="T7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2" y="0"/>
                    </a:moveTo>
                    <a:cubicBezTo>
                      <a:pt x="0" y="3"/>
                      <a:pt x="4" y="6"/>
                      <a:pt x="4" y="9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3"/>
                      <a:pt x="4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2" name="Freeform 120"/>
              <p:cNvSpPr/>
              <p:nvPr/>
            </p:nvSpPr>
            <p:spPr bwMode="auto">
              <a:xfrm>
                <a:off x="-552017" y="1935798"/>
                <a:ext cx="33338" cy="82550"/>
              </a:xfrm>
              <a:custGeom>
                <a:gdLst>
                  <a:gd name="T0" fmla="*/ 4 w 9"/>
                  <a:gd name="T1" fmla="*/ 3 h 22"/>
                  <a:gd name="T2" fmla="*/ 0 w 9"/>
                  <a:gd name="T3" fmla="*/ 0 h 22"/>
                  <a:gd name="T4" fmla="*/ 8 w 9"/>
                  <a:gd name="T5" fmla="*/ 22 h 22"/>
                  <a:gd name="T6" fmla="*/ 3 w 9"/>
                  <a:gd name="T7" fmla="*/ 7 h 22"/>
                  <a:gd name="T8" fmla="*/ 4 w 9"/>
                  <a:gd name="T9" fmla="*/ 3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2">
                    <a:moveTo>
                      <a:pt x="4" y="3"/>
                    </a:moveTo>
                    <a:cubicBezTo>
                      <a:pt x="3" y="1"/>
                      <a:pt x="2" y="2"/>
                      <a:pt x="0" y="0"/>
                    </a:cubicBezTo>
                    <a:cubicBezTo>
                      <a:pt x="3" y="7"/>
                      <a:pt x="4" y="17"/>
                      <a:pt x="8" y="22"/>
                    </a:cubicBezTo>
                    <a:cubicBezTo>
                      <a:pt x="9" y="17"/>
                      <a:pt x="7" y="10"/>
                      <a:pt x="3" y="7"/>
                    </a:cubicBezTo>
                    <a:cubicBezTo>
                      <a:pt x="3" y="6"/>
                      <a:pt x="2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3" name="Freeform 121"/>
              <p:cNvSpPr/>
              <p:nvPr/>
            </p:nvSpPr>
            <p:spPr bwMode="auto">
              <a:xfrm>
                <a:off x="-383742" y="1943735"/>
                <a:ext cx="19050" cy="41275"/>
              </a:xfrm>
              <a:custGeom>
                <a:gdLst>
                  <a:gd name="T0" fmla="*/ 12 w 12"/>
                  <a:gd name="T1" fmla="*/ 26 h 26"/>
                  <a:gd name="T2" fmla="*/ 12 w 12"/>
                  <a:gd name="T3" fmla="*/ 16 h 26"/>
                  <a:gd name="T4" fmla="*/ 0 w 12"/>
                  <a:gd name="T5" fmla="*/ 0 h 26"/>
                  <a:gd name="T6" fmla="*/ 12 w 12"/>
                  <a:gd name="T7" fmla="*/ 26 h 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6">
                    <a:moveTo>
                      <a:pt x="12" y="26"/>
                    </a:moveTo>
                    <a:lnTo>
                      <a:pt x="12" y="16"/>
                    </a:lnTo>
                    <a:lnTo>
                      <a:pt x="0" y="0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4" name="Freeform 122"/>
              <p:cNvSpPr/>
              <p:nvPr/>
            </p:nvSpPr>
            <p:spPr bwMode="auto">
              <a:xfrm>
                <a:off x="-634567" y="1958023"/>
                <a:ext cx="52388" cy="52387"/>
              </a:xfrm>
              <a:custGeom>
                <a:gdLst>
                  <a:gd name="T0" fmla="*/ 10 w 14"/>
                  <a:gd name="T1" fmla="*/ 14 h 14"/>
                  <a:gd name="T2" fmla="*/ 13 w 14"/>
                  <a:gd name="T3" fmla="*/ 13 h 14"/>
                  <a:gd name="T4" fmla="*/ 11 w 14"/>
                  <a:gd name="T5" fmla="*/ 11 h 14"/>
                  <a:gd name="T6" fmla="*/ 14 w 14"/>
                  <a:gd name="T7" fmla="*/ 8 h 14"/>
                  <a:gd name="T8" fmla="*/ 8 w 14"/>
                  <a:gd name="T9" fmla="*/ 5 h 14"/>
                  <a:gd name="T10" fmla="*/ 7 w 14"/>
                  <a:gd name="T11" fmla="*/ 0 h 14"/>
                  <a:gd name="T12" fmla="*/ 10 w 14"/>
                  <a:gd name="T13" fmla="*/ 14 h 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10" y="14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4"/>
                      <a:pt x="7" y="2"/>
                      <a:pt x="7" y="0"/>
                    </a:cubicBezTo>
                    <a:cubicBezTo>
                      <a:pt x="0" y="7"/>
                      <a:pt x="12" y="7"/>
                      <a:pt x="1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5" name="Freeform 123"/>
              <p:cNvSpPr/>
              <p:nvPr/>
            </p:nvSpPr>
            <p:spPr bwMode="auto">
              <a:xfrm>
                <a:off x="-596467" y="2018348"/>
                <a:ext cx="107950" cy="187325"/>
              </a:xfrm>
              <a:custGeom>
                <a:gdLst>
                  <a:gd name="T0" fmla="*/ 8 w 29"/>
                  <a:gd name="T1" fmla="*/ 7 h 50"/>
                  <a:gd name="T2" fmla="*/ 5 w 29"/>
                  <a:gd name="T3" fmla="*/ 0 h 50"/>
                  <a:gd name="T4" fmla="*/ 0 w 29"/>
                  <a:gd name="T5" fmla="*/ 6 h 50"/>
                  <a:gd name="T6" fmla="*/ 7 w 29"/>
                  <a:gd name="T7" fmla="*/ 12 h 50"/>
                  <a:gd name="T8" fmla="*/ 4 w 29"/>
                  <a:gd name="T9" fmla="*/ 17 h 50"/>
                  <a:gd name="T10" fmla="*/ 9 w 29"/>
                  <a:gd name="T11" fmla="*/ 17 h 50"/>
                  <a:gd name="T12" fmla="*/ 8 w 29"/>
                  <a:gd name="T13" fmla="*/ 23 h 50"/>
                  <a:gd name="T14" fmla="*/ 13 w 29"/>
                  <a:gd name="T15" fmla="*/ 26 h 50"/>
                  <a:gd name="T16" fmla="*/ 18 w 29"/>
                  <a:gd name="T17" fmla="*/ 42 h 50"/>
                  <a:gd name="T18" fmla="*/ 19 w 29"/>
                  <a:gd name="T19" fmla="*/ 41 h 50"/>
                  <a:gd name="T20" fmla="*/ 29 w 29"/>
                  <a:gd name="T21" fmla="*/ 50 h 50"/>
                  <a:gd name="T22" fmla="*/ 11 w 29"/>
                  <a:gd name="T23" fmla="*/ 19 h 50"/>
                  <a:gd name="T24" fmla="*/ 8 w 29"/>
                  <a:gd name="T25" fmla="*/ 7 h 5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50">
                    <a:moveTo>
                      <a:pt x="8" y="7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5" y="5"/>
                      <a:pt x="1" y="13"/>
                      <a:pt x="7" y="12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4"/>
                      <a:pt x="8" y="17"/>
                      <a:pt x="9" y="17"/>
                    </a:cubicBezTo>
                    <a:cubicBezTo>
                      <a:pt x="10" y="20"/>
                      <a:pt x="8" y="21"/>
                      <a:pt x="8" y="23"/>
                    </a:cubicBezTo>
                    <a:cubicBezTo>
                      <a:pt x="8" y="26"/>
                      <a:pt x="11" y="26"/>
                      <a:pt x="13" y="26"/>
                    </a:cubicBezTo>
                    <a:cubicBezTo>
                      <a:pt x="13" y="31"/>
                      <a:pt x="15" y="38"/>
                      <a:pt x="18" y="4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4" y="41"/>
                      <a:pt x="18" y="26"/>
                      <a:pt x="11" y="19"/>
                    </a:cubicBezTo>
                    <a:cubicBezTo>
                      <a:pt x="12" y="14"/>
                      <a:pt x="6" y="12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6" name="Freeform 124"/>
              <p:cNvSpPr/>
              <p:nvPr/>
            </p:nvSpPr>
            <p:spPr bwMode="auto">
              <a:xfrm>
                <a:off x="-375805" y="2205673"/>
                <a:ext cx="3175" cy="7937"/>
              </a:xfrm>
              <a:custGeom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7" name="Freeform 125"/>
              <p:cNvSpPr/>
              <p:nvPr/>
            </p:nvSpPr>
            <p:spPr bwMode="auto">
              <a:xfrm>
                <a:off x="-513917" y="2026285"/>
                <a:ext cx="149225" cy="246062"/>
              </a:xfrm>
              <a:custGeom>
                <a:gdLst>
                  <a:gd name="T0" fmla="*/ 37 w 40"/>
                  <a:gd name="T1" fmla="*/ 63 h 66"/>
                  <a:gd name="T2" fmla="*/ 39 w 40"/>
                  <a:gd name="T3" fmla="*/ 63 h 66"/>
                  <a:gd name="T4" fmla="*/ 33 w 40"/>
                  <a:gd name="T5" fmla="*/ 54 h 66"/>
                  <a:gd name="T6" fmla="*/ 33 w 40"/>
                  <a:gd name="T7" fmla="*/ 55 h 66"/>
                  <a:gd name="T8" fmla="*/ 31 w 40"/>
                  <a:gd name="T9" fmla="*/ 48 h 66"/>
                  <a:gd name="T10" fmla="*/ 38 w 40"/>
                  <a:gd name="T11" fmla="*/ 55 h 66"/>
                  <a:gd name="T12" fmla="*/ 37 w 40"/>
                  <a:gd name="T13" fmla="*/ 50 h 66"/>
                  <a:gd name="T14" fmla="*/ 36 w 40"/>
                  <a:gd name="T15" fmla="*/ 50 h 66"/>
                  <a:gd name="T16" fmla="*/ 26 w 40"/>
                  <a:gd name="T17" fmla="*/ 46 h 66"/>
                  <a:gd name="T18" fmla="*/ 27 w 40"/>
                  <a:gd name="T19" fmla="*/ 36 h 66"/>
                  <a:gd name="T20" fmla="*/ 20 w 40"/>
                  <a:gd name="T21" fmla="*/ 32 h 66"/>
                  <a:gd name="T22" fmla="*/ 22 w 40"/>
                  <a:gd name="T23" fmla="*/ 30 h 66"/>
                  <a:gd name="T24" fmla="*/ 19 w 40"/>
                  <a:gd name="T25" fmla="*/ 28 h 66"/>
                  <a:gd name="T26" fmla="*/ 21 w 40"/>
                  <a:gd name="T27" fmla="*/ 19 h 66"/>
                  <a:gd name="T28" fmla="*/ 20 w 40"/>
                  <a:gd name="T29" fmla="*/ 15 h 66"/>
                  <a:gd name="T30" fmla="*/ 16 w 40"/>
                  <a:gd name="T31" fmla="*/ 19 h 66"/>
                  <a:gd name="T32" fmla="*/ 13 w 40"/>
                  <a:gd name="T33" fmla="*/ 13 h 66"/>
                  <a:gd name="T34" fmla="*/ 5 w 40"/>
                  <a:gd name="T35" fmla="*/ 9 h 66"/>
                  <a:gd name="T36" fmla="*/ 6 w 40"/>
                  <a:gd name="T37" fmla="*/ 7 h 66"/>
                  <a:gd name="T38" fmla="*/ 7 w 40"/>
                  <a:gd name="T39" fmla="*/ 8 h 66"/>
                  <a:gd name="T40" fmla="*/ 0 w 40"/>
                  <a:gd name="T41" fmla="*/ 0 h 66"/>
                  <a:gd name="T42" fmla="*/ 13 w 40"/>
                  <a:gd name="T43" fmla="*/ 30 h 66"/>
                  <a:gd name="T44" fmla="*/ 18 w 40"/>
                  <a:gd name="T45" fmla="*/ 38 h 66"/>
                  <a:gd name="T46" fmla="*/ 14 w 40"/>
                  <a:gd name="T47" fmla="*/ 38 h 66"/>
                  <a:gd name="T48" fmla="*/ 14 w 40"/>
                  <a:gd name="T49" fmla="*/ 40 h 66"/>
                  <a:gd name="T50" fmla="*/ 18 w 40"/>
                  <a:gd name="T51" fmla="*/ 42 h 66"/>
                  <a:gd name="T52" fmla="*/ 19 w 40"/>
                  <a:gd name="T53" fmla="*/ 39 h 66"/>
                  <a:gd name="T54" fmla="*/ 29 w 40"/>
                  <a:gd name="T55" fmla="*/ 53 h 66"/>
                  <a:gd name="T56" fmla="*/ 29 w 40"/>
                  <a:gd name="T57" fmla="*/ 53 h 66"/>
                  <a:gd name="T58" fmla="*/ 27 w 40"/>
                  <a:gd name="T59" fmla="*/ 53 h 66"/>
                  <a:gd name="T60" fmla="*/ 33 w 40"/>
                  <a:gd name="T61" fmla="*/ 60 h 66"/>
                  <a:gd name="T62" fmla="*/ 31 w 40"/>
                  <a:gd name="T63" fmla="*/ 62 h 66"/>
                  <a:gd name="T64" fmla="*/ 35 w 40"/>
                  <a:gd name="T65" fmla="*/ 66 h 66"/>
                  <a:gd name="T66" fmla="*/ 34 w 40"/>
                  <a:gd name="T67" fmla="*/ 60 h 66"/>
                  <a:gd name="T68" fmla="*/ 37 w 40"/>
                  <a:gd name="T69" fmla="*/ 63 h 6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66">
                    <a:moveTo>
                      <a:pt x="37" y="63"/>
                    </a:moveTo>
                    <a:cubicBezTo>
                      <a:pt x="37" y="64"/>
                      <a:pt x="39" y="64"/>
                      <a:pt x="39" y="63"/>
                    </a:cubicBezTo>
                    <a:cubicBezTo>
                      <a:pt x="34" y="63"/>
                      <a:pt x="37" y="56"/>
                      <a:pt x="33" y="54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53"/>
                      <a:pt x="29" y="51"/>
                      <a:pt x="31" y="48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40" y="53"/>
                      <a:pt x="37" y="51"/>
                      <a:pt x="37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5" y="44"/>
                      <a:pt x="29" y="48"/>
                      <a:pt x="26" y="46"/>
                    </a:cubicBezTo>
                    <a:cubicBezTo>
                      <a:pt x="28" y="43"/>
                      <a:pt x="23" y="40"/>
                      <a:pt x="27" y="36"/>
                    </a:cubicBezTo>
                    <a:cubicBezTo>
                      <a:pt x="26" y="33"/>
                      <a:pt x="23" y="34"/>
                      <a:pt x="20" y="32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6"/>
                      <a:pt x="14" y="19"/>
                      <a:pt x="21" y="19"/>
                    </a:cubicBezTo>
                    <a:cubicBezTo>
                      <a:pt x="21" y="18"/>
                      <a:pt x="18" y="17"/>
                      <a:pt x="20" y="15"/>
                    </a:cubicBezTo>
                    <a:cubicBezTo>
                      <a:pt x="18" y="16"/>
                      <a:pt x="16" y="17"/>
                      <a:pt x="16" y="19"/>
                    </a:cubicBezTo>
                    <a:cubicBezTo>
                      <a:pt x="16" y="17"/>
                      <a:pt x="12" y="16"/>
                      <a:pt x="13" y="13"/>
                    </a:cubicBezTo>
                    <a:cubicBezTo>
                      <a:pt x="12" y="9"/>
                      <a:pt x="8" y="11"/>
                      <a:pt x="5" y="9"/>
                    </a:cubicBezTo>
                    <a:cubicBezTo>
                      <a:pt x="5" y="9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1" y="2"/>
                      <a:pt x="2" y="4"/>
                      <a:pt x="0" y="0"/>
                    </a:cubicBezTo>
                    <a:cubicBezTo>
                      <a:pt x="2" y="12"/>
                      <a:pt x="9" y="18"/>
                      <a:pt x="13" y="30"/>
                    </a:cubicBezTo>
                    <a:cubicBezTo>
                      <a:pt x="17" y="30"/>
                      <a:pt x="17" y="35"/>
                      <a:pt x="18" y="38"/>
                    </a:cubicBezTo>
                    <a:cubicBezTo>
                      <a:pt x="18" y="39"/>
                      <a:pt x="16" y="38"/>
                      <a:pt x="14" y="3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41"/>
                      <a:pt x="17" y="42"/>
                      <a:pt x="18" y="42"/>
                    </a:cubicBezTo>
                    <a:cubicBezTo>
                      <a:pt x="18" y="41"/>
                      <a:pt x="18" y="40"/>
                      <a:pt x="19" y="39"/>
                    </a:cubicBezTo>
                    <a:cubicBezTo>
                      <a:pt x="25" y="42"/>
                      <a:pt x="26" y="54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7" y="53"/>
                      <a:pt x="27" y="53"/>
                    </a:cubicBezTo>
                    <a:cubicBezTo>
                      <a:pt x="28" y="57"/>
                      <a:pt x="31" y="57"/>
                      <a:pt x="33" y="60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6" y="64"/>
                      <a:pt x="33" y="63"/>
                      <a:pt x="34" y="60"/>
                    </a:cubicBezTo>
                    <a:lnTo>
                      <a:pt x="37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8" name="Freeform 126"/>
              <p:cNvSpPr/>
              <p:nvPr/>
            </p:nvSpPr>
            <p:spPr bwMode="auto">
              <a:xfrm>
                <a:off x="-477405" y="2040573"/>
                <a:ext cx="30163" cy="26987"/>
              </a:xfrm>
              <a:custGeom>
                <a:gdLst>
                  <a:gd name="T0" fmla="*/ 5 w 8"/>
                  <a:gd name="T1" fmla="*/ 7 h 7"/>
                  <a:gd name="T2" fmla="*/ 2 w 8"/>
                  <a:gd name="T3" fmla="*/ 0 h 7"/>
                  <a:gd name="T4" fmla="*/ 5 w 8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7"/>
                    </a:moveTo>
                    <a:cubicBezTo>
                      <a:pt x="8" y="4"/>
                      <a:pt x="3" y="1"/>
                      <a:pt x="2" y="0"/>
                    </a:cubicBezTo>
                    <a:cubicBezTo>
                      <a:pt x="0" y="2"/>
                      <a:pt x="4" y="5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49" name="Freeform 127"/>
              <p:cNvSpPr/>
              <p:nvPr/>
            </p:nvSpPr>
            <p:spPr bwMode="auto">
              <a:xfrm>
                <a:off x="-293255" y="2048510"/>
                <a:ext cx="7938" cy="14287"/>
              </a:xfrm>
              <a:custGeom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0" name="Freeform 128"/>
              <p:cNvSpPr/>
              <p:nvPr/>
            </p:nvSpPr>
            <p:spPr bwMode="auto">
              <a:xfrm>
                <a:off x="-278967" y="2062798"/>
                <a:ext cx="30163" cy="41275"/>
              </a:xfrm>
              <a:custGeom>
                <a:gdLst>
                  <a:gd name="T0" fmla="*/ 3 w 8"/>
                  <a:gd name="T1" fmla="*/ 0 h 11"/>
                  <a:gd name="T2" fmla="*/ 0 w 8"/>
                  <a:gd name="T3" fmla="*/ 2 h 11"/>
                  <a:gd name="T4" fmla="*/ 3 w 8"/>
                  <a:gd name="T5" fmla="*/ 8 h 11"/>
                  <a:gd name="T6" fmla="*/ 7 w 8"/>
                  <a:gd name="T7" fmla="*/ 11 h 11"/>
                  <a:gd name="T8" fmla="*/ 8 w 8"/>
                  <a:gd name="T9" fmla="*/ 9 h 11"/>
                  <a:gd name="T10" fmla="*/ 3 w 8"/>
                  <a:gd name="T11" fmla="*/ 0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5" y="6"/>
                      <a:pt x="3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7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1" name="Rectangle 129"/>
              <p:cNvSpPr>
                <a:spLocks noChangeArrowheads="1"/>
              </p:cNvSpPr>
              <p:nvPr/>
            </p:nvSpPr>
            <p:spPr bwMode="auto">
              <a:xfrm>
                <a:off x="-513917" y="2070735"/>
                <a:ext cx="3175" cy="11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2" name="Freeform 130"/>
              <p:cNvSpPr/>
              <p:nvPr/>
            </p:nvSpPr>
            <p:spPr bwMode="auto">
              <a:xfrm>
                <a:off x="-326592" y="2081848"/>
                <a:ext cx="33338" cy="25400"/>
              </a:xfrm>
              <a:custGeom>
                <a:gdLst>
                  <a:gd name="T0" fmla="*/ 6 w 9"/>
                  <a:gd name="T1" fmla="*/ 3 h 7"/>
                  <a:gd name="T2" fmla="*/ 0 w 9"/>
                  <a:gd name="T3" fmla="*/ 4 h 7"/>
                  <a:gd name="T4" fmla="*/ 3 w 9"/>
                  <a:gd name="T5" fmla="*/ 7 h 7"/>
                  <a:gd name="T6" fmla="*/ 9 w 9"/>
                  <a:gd name="T7" fmla="*/ 2 h 7"/>
                  <a:gd name="T8" fmla="*/ 6 w 9"/>
                  <a:gd name="T9" fmla="*/ 3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6" y="3"/>
                    </a:moveTo>
                    <a:cubicBezTo>
                      <a:pt x="4" y="1"/>
                      <a:pt x="2" y="3"/>
                      <a:pt x="0" y="4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3"/>
                      <a:pt x="9" y="5"/>
                      <a:pt x="9" y="2"/>
                    </a:cubicBezTo>
                    <a:cubicBezTo>
                      <a:pt x="7" y="0"/>
                      <a:pt x="7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3" name="Freeform 131"/>
              <p:cNvSpPr/>
              <p:nvPr/>
            </p:nvSpPr>
            <p:spPr bwMode="auto">
              <a:xfrm>
                <a:off x="1202170" y="2085023"/>
                <a:ext cx="7938" cy="11112"/>
              </a:xfrm>
              <a:custGeom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0 h 3"/>
                  <a:gd name="T6" fmla="*/ 0 w 2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2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4" name="Freeform 132"/>
              <p:cNvSpPr/>
              <p:nvPr/>
            </p:nvSpPr>
            <p:spPr bwMode="auto">
              <a:xfrm>
                <a:off x="1172008" y="2104073"/>
                <a:ext cx="19050" cy="15875"/>
              </a:xfrm>
              <a:custGeom>
                <a:gdLst>
                  <a:gd name="T0" fmla="*/ 1 w 5"/>
                  <a:gd name="T1" fmla="*/ 4 h 4"/>
                  <a:gd name="T2" fmla="*/ 5 w 5"/>
                  <a:gd name="T3" fmla="*/ 2 h 4"/>
                  <a:gd name="T4" fmla="*/ 1 w 5"/>
                  <a:gd name="T5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1" y="4"/>
                    </a:moveTo>
                    <a:cubicBezTo>
                      <a:pt x="2" y="2"/>
                      <a:pt x="4" y="3"/>
                      <a:pt x="5" y="2"/>
                    </a:cubicBezTo>
                    <a:cubicBezTo>
                      <a:pt x="4" y="0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5" name="Freeform 133"/>
              <p:cNvSpPr/>
              <p:nvPr/>
            </p:nvSpPr>
            <p:spPr bwMode="auto">
              <a:xfrm>
                <a:off x="-491692" y="2112010"/>
                <a:ext cx="3175" cy="11112"/>
              </a:xfrm>
              <a:custGeom>
                <a:gdLst>
                  <a:gd name="T0" fmla="*/ 0 w 2"/>
                  <a:gd name="T1" fmla="*/ 7 h 7"/>
                  <a:gd name="T2" fmla="*/ 2 w 2"/>
                  <a:gd name="T3" fmla="*/ 7 h 7"/>
                  <a:gd name="T4" fmla="*/ 0 w 2"/>
                  <a:gd name="T5" fmla="*/ 0 h 7"/>
                  <a:gd name="T6" fmla="*/ 0 w 2"/>
                  <a:gd name="T7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lnTo>
                      <a:pt x="2" y="7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6" name="Freeform 134"/>
              <p:cNvSpPr/>
              <p:nvPr/>
            </p:nvSpPr>
            <p:spPr bwMode="auto">
              <a:xfrm>
                <a:off x="-312305" y="2119948"/>
                <a:ext cx="22225" cy="28575"/>
              </a:xfrm>
              <a:custGeom>
                <a:gdLst>
                  <a:gd name="T0" fmla="*/ 0 w 6"/>
                  <a:gd name="T1" fmla="*/ 0 h 8"/>
                  <a:gd name="T2" fmla="*/ 6 w 6"/>
                  <a:gd name="T3" fmla="*/ 8 h 8"/>
                  <a:gd name="T4" fmla="*/ 6 w 6"/>
                  <a:gd name="T5" fmla="*/ 5 h 8"/>
                  <a:gd name="T6" fmla="*/ 0 w 6"/>
                  <a:gd name="T7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5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7" name="Freeform 135"/>
              <p:cNvSpPr/>
              <p:nvPr/>
            </p:nvSpPr>
            <p:spPr bwMode="auto">
              <a:xfrm>
                <a:off x="-278967" y="2115185"/>
                <a:ext cx="12700" cy="19050"/>
              </a:xfrm>
              <a:custGeom>
                <a:gdLst>
                  <a:gd name="T0" fmla="*/ 3 w 3"/>
                  <a:gd name="T1" fmla="*/ 5 h 5"/>
                  <a:gd name="T2" fmla="*/ 3 w 3"/>
                  <a:gd name="T3" fmla="*/ 2 h 5"/>
                  <a:gd name="T4" fmla="*/ 0 w 3"/>
                  <a:gd name="T5" fmla="*/ 1 h 5"/>
                  <a:gd name="T6" fmla="*/ 3 w 3"/>
                  <a:gd name="T7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0"/>
                      <a:pt x="0" y="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8" name="Freeform 136"/>
              <p:cNvSpPr/>
              <p:nvPr/>
            </p:nvSpPr>
            <p:spPr bwMode="auto">
              <a:xfrm>
                <a:off x="-345642" y="2137410"/>
                <a:ext cx="22225" cy="30162"/>
              </a:xfrm>
              <a:custGeom>
                <a:gdLst>
                  <a:gd name="T0" fmla="*/ 6 w 6"/>
                  <a:gd name="T1" fmla="*/ 8 h 8"/>
                  <a:gd name="T2" fmla="*/ 0 w 6"/>
                  <a:gd name="T3" fmla="*/ 0 h 8"/>
                  <a:gd name="T4" fmla="*/ 6 w 6"/>
                  <a:gd name="T5" fmla="*/ 8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4" y="7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59" name="Freeform 137"/>
              <p:cNvSpPr/>
              <p:nvPr/>
            </p:nvSpPr>
            <p:spPr bwMode="auto">
              <a:xfrm>
                <a:off x="-271030" y="2145348"/>
                <a:ext cx="30163" cy="33337"/>
              </a:xfrm>
              <a:custGeom>
                <a:gdLst>
                  <a:gd name="T0" fmla="*/ 0 w 8"/>
                  <a:gd name="T1" fmla="*/ 0 h 9"/>
                  <a:gd name="T2" fmla="*/ 5 w 8"/>
                  <a:gd name="T3" fmla="*/ 9 h 9"/>
                  <a:gd name="T4" fmla="*/ 8 w 8"/>
                  <a:gd name="T5" fmla="*/ 4 h 9"/>
                  <a:gd name="T6" fmla="*/ 0 w 8"/>
                  <a:gd name="T7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0" y="0"/>
                    </a:moveTo>
                    <a:cubicBezTo>
                      <a:pt x="2" y="3"/>
                      <a:pt x="5" y="4"/>
                      <a:pt x="5" y="9"/>
                    </a:cubicBezTo>
                    <a:cubicBezTo>
                      <a:pt x="4" y="4"/>
                      <a:pt x="8" y="8"/>
                      <a:pt x="8" y="4"/>
                    </a:cubicBezTo>
                    <a:cubicBezTo>
                      <a:pt x="6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0" name="Freeform 138"/>
              <p:cNvSpPr/>
              <p:nvPr/>
            </p:nvSpPr>
            <p:spPr bwMode="auto">
              <a:xfrm>
                <a:off x="-213880" y="2153285"/>
                <a:ext cx="6350" cy="11112"/>
              </a:xfrm>
              <a:custGeom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1" name="Freeform 139"/>
              <p:cNvSpPr/>
              <p:nvPr/>
            </p:nvSpPr>
            <p:spPr bwMode="auto">
              <a:xfrm>
                <a:off x="-207530" y="2164398"/>
                <a:ext cx="7938" cy="3175"/>
              </a:xfrm>
              <a:custGeom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2" name="Freeform 140"/>
              <p:cNvSpPr/>
              <p:nvPr/>
            </p:nvSpPr>
            <p:spPr bwMode="auto">
              <a:xfrm>
                <a:off x="-417080" y="2156460"/>
                <a:ext cx="33338" cy="26987"/>
              </a:xfrm>
              <a:custGeom>
                <a:gdLst>
                  <a:gd name="T0" fmla="*/ 9 w 9"/>
                  <a:gd name="T1" fmla="*/ 6 h 7"/>
                  <a:gd name="T2" fmla="*/ 6 w 9"/>
                  <a:gd name="T3" fmla="*/ 0 h 7"/>
                  <a:gd name="T4" fmla="*/ 7 w 9"/>
                  <a:gd name="T5" fmla="*/ 7 h 7"/>
                  <a:gd name="T6" fmla="*/ 9 w 9"/>
                  <a:gd name="T7" fmla="*/ 6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9" y="6"/>
                    </a:moveTo>
                    <a:cubicBezTo>
                      <a:pt x="7" y="4"/>
                      <a:pt x="7" y="2"/>
                      <a:pt x="6" y="0"/>
                    </a:cubicBezTo>
                    <a:cubicBezTo>
                      <a:pt x="0" y="3"/>
                      <a:pt x="9" y="5"/>
                      <a:pt x="7" y="7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3" name="Freeform 141"/>
              <p:cNvSpPr/>
              <p:nvPr/>
            </p:nvSpPr>
            <p:spPr bwMode="auto">
              <a:xfrm>
                <a:off x="-237692" y="2175510"/>
                <a:ext cx="23813" cy="19050"/>
              </a:xfrm>
              <a:custGeom>
                <a:gdLst>
                  <a:gd name="T0" fmla="*/ 3 w 6"/>
                  <a:gd name="T1" fmla="*/ 0 h 5"/>
                  <a:gd name="T2" fmla="*/ 5 w 6"/>
                  <a:gd name="T3" fmla="*/ 5 h 5"/>
                  <a:gd name="T4" fmla="*/ 3 w 6"/>
                  <a:gd name="T5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0" y="2"/>
                      <a:pt x="4" y="4"/>
                      <a:pt x="5" y="5"/>
                    </a:cubicBezTo>
                    <a:cubicBezTo>
                      <a:pt x="6" y="3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4" name="Freeform 142"/>
              <p:cNvSpPr/>
              <p:nvPr/>
            </p:nvSpPr>
            <p:spPr bwMode="auto">
              <a:xfrm>
                <a:off x="-172605" y="2202498"/>
                <a:ext cx="41275" cy="33337"/>
              </a:xfrm>
              <a:custGeom>
                <a:gdLst>
                  <a:gd name="T0" fmla="*/ 0 w 11"/>
                  <a:gd name="T1" fmla="*/ 0 h 9"/>
                  <a:gd name="T2" fmla="*/ 11 w 11"/>
                  <a:gd name="T3" fmla="*/ 9 h 9"/>
                  <a:gd name="T4" fmla="*/ 0 w 11"/>
                  <a:gd name="T5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0" y="0"/>
                    </a:moveTo>
                    <a:cubicBezTo>
                      <a:pt x="5" y="1"/>
                      <a:pt x="6" y="6"/>
                      <a:pt x="11" y="9"/>
                    </a:cubicBezTo>
                    <a:cubicBezTo>
                      <a:pt x="11" y="3"/>
                      <a:pt x="3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5" name="Freeform 143"/>
              <p:cNvSpPr/>
              <p:nvPr/>
            </p:nvSpPr>
            <p:spPr bwMode="auto">
              <a:xfrm>
                <a:off x="-296430" y="2202498"/>
                <a:ext cx="33338" cy="47625"/>
              </a:xfrm>
              <a:custGeom>
                <a:gdLst>
                  <a:gd name="T0" fmla="*/ 2 w 9"/>
                  <a:gd name="T1" fmla="*/ 7 h 13"/>
                  <a:gd name="T2" fmla="*/ 9 w 9"/>
                  <a:gd name="T3" fmla="*/ 11 h 13"/>
                  <a:gd name="T4" fmla="*/ 0 w 9"/>
                  <a:gd name="T5" fmla="*/ 0 h 13"/>
                  <a:gd name="T6" fmla="*/ 2 w 9"/>
                  <a:gd name="T7" fmla="*/ 7 h 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3">
                    <a:moveTo>
                      <a:pt x="2" y="7"/>
                    </a:moveTo>
                    <a:cubicBezTo>
                      <a:pt x="2" y="13"/>
                      <a:pt x="8" y="10"/>
                      <a:pt x="9" y="11"/>
                    </a:cubicBezTo>
                    <a:cubicBezTo>
                      <a:pt x="8" y="5"/>
                      <a:pt x="5" y="4"/>
                      <a:pt x="0" y="0"/>
                    </a:cubicBezTo>
                    <a:cubicBezTo>
                      <a:pt x="1" y="2"/>
                      <a:pt x="5" y="4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6" name="Freeform 144"/>
              <p:cNvSpPr/>
              <p:nvPr/>
            </p:nvSpPr>
            <p:spPr bwMode="auto">
              <a:xfrm>
                <a:off x="-237692" y="2202498"/>
                <a:ext cx="30163" cy="36512"/>
              </a:xfrm>
              <a:custGeom>
                <a:gdLst>
                  <a:gd name="T0" fmla="*/ 5 w 8"/>
                  <a:gd name="T1" fmla="*/ 10 h 10"/>
                  <a:gd name="T2" fmla="*/ 3 w 8"/>
                  <a:gd name="T3" fmla="*/ 0 h 10"/>
                  <a:gd name="T4" fmla="*/ 5 w 8"/>
                  <a:gd name="T5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0">
                    <a:moveTo>
                      <a:pt x="5" y="10"/>
                    </a:moveTo>
                    <a:cubicBezTo>
                      <a:pt x="8" y="7"/>
                      <a:pt x="3" y="3"/>
                      <a:pt x="3" y="0"/>
                    </a:cubicBezTo>
                    <a:cubicBezTo>
                      <a:pt x="0" y="4"/>
                      <a:pt x="5" y="6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7" name="Rectangle 145"/>
              <p:cNvSpPr>
                <a:spLocks noChangeArrowheads="1"/>
              </p:cNvSpPr>
              <p:nvPr/>
            </p:nvSpPr>
            <p:spPr bwMode="auto">
              <a:xfrm>
                <a:off x="1483158" y="2202498"/>
                <a:ext cx="4763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8" name="Freeform 146"/>
              <p:cNvSpPr>
                <a:spLocks noEditPoints="1"/>
              </p:cNvSpPr>
              <p:nvPr/>
            </p:nvSpPr>
            <p:spPr bwMode="auto">
              <a:xfrm>
                <a:off x="-477405" y="2227898"/>
                <a:ext cx="134938" cy="157162"/>
              </a:xfrm>
              <a:custGeom>
                <a:gdLst>
                  <a:gd name="T0" fmla="*/ 31 w 36"/>
                  <a:gd name="T1" fmla="*/ 33 h 42"/>
                  <a:gd name="T2" fmla="*/ 21 w 36"/>
                  <a:gd name="T3" fmla="*/ 25 h 42"/>
                  <a:gd name="T4" fmla="*/ 13 w 36"/>
                  <a:gd name="T5" fmla="*/ 12 h 42"/>
                  <a:gd name="T6" fmla="*/ 3 w 36"/>
                  <a:gd name="T7" fmla="*/ 1 h 42"/>
                  <a:gd name="T8" fmla="*/ 0 w 36"/>
                  <a:gd name="T9" fmla="*/ 3 h 42"/>
                  <a:gd name="T10" fmla="*/ 8 w 36"/>
                  <a:gd name="T11" fmla="*/ 16 h 42"/>
                  <a:gd name="T12" fmla="*/ 12 w 36"/>
                  <a:gd name="T13" fmla="*/ 20 h 42"/>
                  <a:gd name="T14" fmla="*/ 19 w 36"/>
                  <a:gd name="T15" fmla="*/ 27 h 42"/>
                  <a:gd name="T16" fmla="*/ 26 w 36"/>
                  <a:gd name="T17" fmla="*/ 35 h 42"/>
                  <a:gd name="T18" fmla="*/ 25 w 36"/>
                  <a:gd name="T19" fmla="*/ 36 h 42"/>
                  <a:gd name="T20" fmla="*/ 30 w 36"/>
                  <a:gd name="T21" fmla="*/ 42 h 42"/>
                  <a:gd name="T22" fmla="*/ 31 w 36"/>
                  <a:gd name="T23" fmla="*/ 33 h 42"/>
                  <a:gd name="T24" fmla="*/ 8 w 36"/>
                  <a:gd name="T25" fmla="*/ 14 h 42"/>
                  <a:gd name="T26" fmla="*/ 7 w 36"/>
                  <a:gd name="T27" fmla="*/ 11 h 42"/>
                  <a:gd name="T28" fmla="*/ 8 w 36"/>
                  <a:gd name="T29" fmla="*/ 11 h 42"/>
                  <a:gd name="T30" fmla="*/ 8 w 36"/>
                  <a:gd name="T31" fmla="*/ 14 h 4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" h="42">
                    <a:moveTo>
                      <a:pt x="31" y="33"/>
                    </a:moveTo>
                    <a:cubicBezTo>
                      <a:pt x="28" y="33"/>
                      <a:pt x="26" y="27"/>
                      <a:pt x="21" y="25"/>
                    </a:cubicBezTo>
                    <a:cubicBezTo>
                      <a:pt x="21" y="18"/>
                      <a:pt x="13" y="19"/>
                      <a:pt x="13" y="12"/>
                    </a:cubicBezTo>
                    <a:cubicBezTo>
                      <a:pt x="7" y="11"/>
                      <a:pt x="7" y="5"/>
                      <a:pt x="3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4" y="6"/>
                      <a:pt x="2" y="17"/>
                      <a:pt x="8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6" y="25"/>
                      <a:pt x="19" y="27"/>
                    </a:cubicBezTo>
                    <a:cubicBezTo>
                      <a:pt x="25" y="27"/>
                      <a:pt x="20" y="36"/>
                      <a:pt x="26" y="3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6" y="39"/>
                      <a:pt x="29" y="39"/>
                      <a:pt x="31" y="33"/>
                    </a:cubicBezTo>
                    <a:close/>
                    <a:moveTo>
                      <a:pt x="8" y="14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lnTo>
                      <a:pt x="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69" name="Freeform 147"/>
              <p:cNvSpPr/>
              <p:nvPr/>
            </p:nvSpPr>
            <p:spPr bwMode="auto">
              <a:xfrm>
                <a:off x="-207530" y="2231073"/>
                <a:ext cx="41275" cy="49212"/>
              </a:xfrm>
              <a:custGeom>
                <a:gdLst>
                  <a:gd name="T0" fmla="*/ 7 w 11"/>
                  <a:gd name="T1" fmla="*/ 13 h 13"/>
                  <a:gd name="T2" fmla="*/ 9 w 11"/>
                  <a:gd name="T3" fmla="*/ 12 h 13"/>
                  <a:gd name="T4" fmla="*/ 7 w 11"/>
                  <a:gd name="T5" fmla="*/ 9 h 13"/>
                  <a:gd name="T6" fmla="*/ 11 w 11"/>
                  <a:gd name="T7" fmla="*/ 4 h 13"/>
                  <a:gd name="T8" fmla="*/ 6 w 11"/>
                  <a:gd name="T9" fmla="*/ 0 h 13"/>
                  <a:gd name="T10" fmla="*/ 7 w 11"/>
                  <a:gd name="T11" fmla="*/ 13 h 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8" y="13"/>
                      <a:pt x="8" y="13"/>
                      <a:pt x="9" y="12"/>
                    </a:cubicBezTo>
                    <a:cubicBezTo>
                      <a:pt x="9" y="10"/>
                      <a:pt x="8" y="10"/>
                      <a:pt x="7" y="9"/>
                    </a:cubicBezTo>
                    <a:cubicBezTo>
                      <a:pt x="8" y="7"/>
                      <a:pt x="9" y="2"/>
                      <a:pt x="11" y="4"/>
                    </a:cubicBezTo>
                    <a:cubicBezTo>
                      <a:pt x="10" y="2"/>
                      <a:pt x="8" y="1"/>
                      <a:pt x="6" y="0"/>
                    </a:cubicBezTo>
                    <a:cubicBezTo>
                      <a:pt x="0" y="5"/>
                      <a:pt x="7" y="7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0" name="Freeform 148"/>
              <p:cNvSpPr/>
              <p:nvPr/>
            </p:nvSpPr>
            <p:spPr bwMode="auto">
              <a:xfrm>
                <a:off x="-248805" y="2258060"/>
                <a:ext cx="90488" cy="82550"/>
              </a:xfrm>
              <a:custGeom>
                <a:gdLst>
                  <a:gd name="T0" fmla="*/ 0 w 24"/>
                  <a:gd name="T1" fmla="*/ 0 h 22"/>
                  <a:gd name="T2" fmla="*/ 4 w 24"/>
                  <a:gd name="T3" fmla="*/ 11 h 22"/>
                  <a:gd name="T4" fmla="*/ 4 w 24"/>
                  <a:gd name="T5" fmla="*/ 8 h 22"/>
                  <a:gd name="T6" fmla="*/ 15 w 24"/>
                  <a:gd name="T7" fmla="*/ 22 h 22"/>
                  <a:gd name="T8" fmla="*/ 21 w 24"/>
                  <a:gd name="T9" fmla="*/ 22 h 22"/>
                  <a:gd name="T10" fmla="*/ 10 w 24"/>
                  <a:gd name="T11" fmla="*/ 8 h 22"/>
                  <a:gd name="T12" fmla="*/ 0 w 24"/>
                  <a:gd name="T13" fmla="*/ 0 h 2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2">
                    <a:moveTo>
                      <a:pt x="0" y="0"/>
                    </a:moveTo>
                    <a:cubicBezTo>
                      <a:pt x="5" y="3"/>
                      <a:pt x="0" y="8"/>
                      <a:pt x="4" y="11"/>
                    </a:cubicBezTo>
                    <a:cubicBezTo>
                      <a:pt x="4" y="10"/>
                      <a:pt x="3" y="9"/>
                      <a:pt x="4" y="8"/>
                    </a:cubicBezTo>
                    <a:cubicBezTo>
                      <a:pt x="8" y="12"/>
                      <a:pt x="18" y="14"/>
                      <a:pt x="15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4" y="13"/>
                      <a:pt x="12" y="16"/>
                      <a:pt x="10" y="8"/>
                    </a:cubicBezTo>
                    <a:cubicBezTo>
                      <a:pt x="4" y="8"/>
                      <a:pt x="4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1" name="Freeform 149"/>
              <p:cNvSpPr/>
              <p:nvPr/>
            </p:nvSpPr>
            <p:spPr bwMode="auto">
              <a:xfrm>
                <a:off x="-102755" y="2265998"/>
                <a:ext cx="23813" cy="11112"/>
              </a:xfrm>
              <a:custGeom>
                <a:gdLst>
                  <a:gd name="T0" fmla="*/ 2 w 6"/>
                  <a:gd name="T1" fmla="*/ 0 h 3"/>
                  <a:gd name="T2" fmla="*/ 6 w 6"/>
                  <a:gd name="T3" fmla="*/ 3 h 3"/>
                  <a:gd name="T4" fmla="*/ 2 w 6"/>
                  <a:gd name="T5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0" y="2"/>
                      <a:pt x="5" y="2"/>
                      <a:pt x="6" y="3"/>
                    </a:cubicBezTo>
                    <a:cubicBezTo>
                      <a:pt x="6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2" name="Freeform 150"/>
              <p:cNvSpPr/>
              <p:nvPr/>
            </p:nvSpPr>
            <p:spPr bwMode="auto">
              <a:xfrm>
                <a:off x="-136092" y="2265998"/>
                <a:ext cx="4763" cy="11112"/>
              </a:xfrm>
              <a:custGeom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1 h 3"/>
                  <a:gd name="T6" fmla="*/ 0 w 1"/>
                  <a:gd name="T7" fmla="*/ 0 h 3"/>
                  <a:gd name="T8" fmla="*/ 0 w 1"/>
                  <a:gd name="T9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3" name="Freeform 151"/>
              <p:cNvSpPr/>
              <p:nvPr/>
            </p:nvSpPr>
            <p:spPr bwMode="auto">
              <a:xfrm>
                <a:off x="-147205" y="2288223"/>
                <a:ext cx="11113" cy="14287"/>
              </a:xfrm>
              <a:custGeom>
                <a:gdLst>
                  <a:gd name="T0" fmla="*/ 1 w 3"/>
                  <a:gd name="T1" fmla="*/ 0 h 4"/>
                  <a:gd name="T2" fmla="*/ 0 w 3"/>
                  <a:gd name="T3" fmla="*/ 4 h 4"/>
                  <a:gd name="T4" fmla="*/ 2 w 3"/>
                  <a:gd name="T5" fmla="*/ 4 h 4"/>
                  <a:gd name="T6" fmla="*/ 1 w 3"/>
                  <a:gd name="T7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4" name="Freeform 152"/>
              <p:cNvSpPr/>
              <p:nvPr/>
            </p:nvSpPr>
            <p:spPr bwMode="auto">
              <a:xfrm>
                <a:off x="-109105" y="2296160"/>
                <a:ext cx="60325" cy="28575"/>
              </a:xfrm>
              <a:custGeom>
                <a:gdLst>
                  <a:gd name="T0" fmla="*/ 0 w 16"/>
                  <a:gd name="T1" fmla="*/ 4 h 8"/>
                  <a:gd name="T2" fmla="*/ 16 w 16"/>
                  <a:gd name="T3" fmla="*/ 7 h 8"/>
                  <a:gd name="T4" fmla="*/ 5 w 16"/>
                  <a:gd name="T5" fmla="*/ 1 h 8"/>
                  <a:gd name="T6" fmla="*/ 3 w 16"/>
                  <a:gd name="T7" fmla="*/ 4 h 8"/>
                  <a:gd name="T8" fmla="*/ 0 w 16"/>
                  <a:gd name="T9" fmla="*/ 4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cubicBezTo>
                      <a:pt x="5" y="8"/>
                      <a:pt x="11" y="5"/>
                      <a:pt x="16" y="7"/>
                    </a:cubicBezTo>
                    <a:cubicBezTo>
                      <a:pt x="15" y="0"/>
                      <a:pt x="8" y="7"/>
                      <a:pt x="5" y="1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5" name="Freeform 153"/>
              <p:cNvSpPr/>
              <p:nvPr/>
            </p:nvSpPr>
            <p:spPr bwMode="auto">
              <a:xfrm>
                <a:off x="-155142" y="2340610"/>
                <a:ext cx="7938" cy="7937"/>
              </a:xfrm>
              <a:custGeom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6" name="Freeform 154"/>
              <p:cNvSpPr/>
              <p:nvPr/>
            </p:nvSpPr>
            <p:spPr bwMode="auto">
              <a:xfrm>
                <a:off x="-144030" y="2351723"/>
                <a:ext cx="19050" cy="19050"/>
              </a:xfrm>
              <a:custGeom>
                <a:gdLst>
                  <a:gd name="T0" fmla="*/ 5 w 5"/>
                  <a:gd name="T1" fmla="*/ 4 h 5"/>
                  <a:gd name="T2" fmla="*/ 5 w 5"/>
                  <a:gd name="T3" fmla="*/ 3 h 5"/>
                  <a:gd name="T4" fmla="*/ 1 w 5"/>
                  <a:gd name="T5" fmla="*/ 0 h 5"/>
                  <a:gd name="T6" fmla="*/ 5 w 5"/>
                  <a:gd name="T7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0" y="3"/>
                      <a:pt x="2" y="5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7" name="Freeform 155"/>
              <p:cNvSpPr/>
              <p:nvPr/>
            </p:nvSpPr>
            <p:spPr bwMode="auto">
              <a:xfrm>
                <a:off x="-90055" y="2351723"/>
                <a:ext cx="11113" cy="3175"/>
              </a:xfrm>
              <a:custGeom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8" name="Freeform 156"/>
              <p:cNvSpPr/>
              <p:nvPr/>
            </p:nvSpPr>
            <p:spPr bwMode="auto">
              <a:xfrm>
                <a:off x="-120217" y="2370773"/>
                <a:ext cx="30163" cy="22225"/>
              </a:xfrm>
              <a:custGeom>
                <a:gdLst>
                  <a:gd name="T0" fmla="*/ 8 w 8"/>
                  <a:gd name="T1" fmla="*/ 6 h 6"/>
                  <a:gd name="T2" fmla="*/ 0 w 8"/>
                  <a:gd name="T3" fmla="*/ 0 h 6"/>
                  <a:gd name="T4" fmla="*/ 8 w 8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cubicBezTo>
                      <a:pt x="8" y="2"/>
                      <a:pt x="3" y="2"/>
                      <a:pt x="0" y="0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79" name="Freeform 157"/>
              <p:cNvSpPr/>
              <p:nvPr/>
            </p:nvSpPr>
            <p:spPr bwMode="auto">
              <a:xfrm>
                <a:off x="-348817" y="2389823"/>
                <a:ext cx="69850" cy="69850"/>
              </a:xfrm>
              <a:custGeom>
                <a:gdLst>
                  <a:gd name="T0" fmla="*/ 16 w 19"/>
                  <a:gd name="T1" fmla="*/ 11 h 19"/>
                  <a:gd name="T2" fmla="*/ 10 w 19"/>
                  <a:gd name="T3" fmla="*/ 2 h 19"/>
                  <a:gd name="T4" fmla="*/ 8 w 19"/>
                  <a:gd name="T5" fmla="*/ 4 h 19"/>
                  <a:gd name="T6" fmla="*/ 1 w 19"/>
                  <a:gd name="T7" fmla="*/ 0 h 19"/>
                  <a:gd name="T8" fmla="*/ 0 w 19"/>
                  <a:gd name="T9" fmla="*/ 2 h 19"/>
                  <a:gd name="T10" fmla="*/ 7 w 19"/>
                  <a:gd name="T11" fmla="*/ 7 h 19"/>
                  <a:gd name="T12" fmla="*/ 10 w 19"/>
                  <a:gd name="T13" fmla="*/ 13 h 19"/>
                  <a:gd name="T14" fmla="*/ 19 w 19"/>
                  <a:gd name="T15" fmla="*/ 17 h 19"/>
                  <a:gd name="T16" fmla="*/ 16 w 19"/>
                  <a:gd name="T17" fmla="*/ 11 h 1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9">
                    <a:moveTo>
                      <a:pt x="16" y="11"/>
                    </a:moveTo>
                    <a:cubicBezTo>
                      <a:pt x="9" y="12"/>
                      <a:pt x="15" y="3"/>
                      <a:pt x="10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3"/>
                      <a:pt x="2" y="3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5"/>
                      <a:pt x="4" y="10"/>
                      <a:pt x="7" y="7"/>
                    </a:cubicBezTo>
                    <a:cubicBezTo>
                      <a:pt x="8" y="9"/>
                      <a:pt x="13" y="9"/>
                      <a:pt x="10" y="13"/>
                    </a:cubicBezTo>
                    <a:cubicBezTo>
                      <a:pt x="14" y="12"/>
                      <a:pt x="14" y="19"/>
                      <a:pt x="19" y="17"/>
                    </a:cubicBezTo>
                    <a:cubicBezTo>
                      <a:pt x="16" y="15"/>
                      <a:pt x="17" y="13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0" name="Freeform 158"/>
              <p:cNvSpPr/>
              <p:nvPr/>
            </p:nvSpPr>
            <p:spPr bwMode="auto">
              <a:xfrm>
                <a:off x="-202767" y="2389823"/>
                <a:ext cx="52388" cy="55562"/>
              </a:xfrm>
              <a:custGeom>
                <a:gdLst>
                  <a:gd name="T0" fmla="*/ 0 w 14"/>
                  <a:gd name="T1" fmla="*/ 1 h 15"/>
                  <a:gd name="T2" fmla="*/ 3 w 14"/>
                  <a:gd name="T3" fmla="*/ 5 h 15"/>
                  <a:gd name="T4" fmla="*/ 14 w 14"/>
                  <a:gd name="T5" fmla="*/ 7 h 15"/>
                  <a:gd name="T6" fmla="*/ 12 w 14"/>
                  <a:gd name="T7" fmla="*/ 6 h 15"/>
                  <a:gd name="T8" fmla="*/ 0 w 14"/>
                  <a:gd name="T9" fmla="*/ 1 h 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0" y="1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7" y="5"/>
                      <a:pt x="11" y="15"/>
                      <a:pt x="14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5" y="11"/>
                      <a:pt x="6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1" name="Freeform 159"/>
              <p:cNvSpPr/>
              <p:nvPr/>
            </p:nvSpPr>
            <p:spPr bwMode="auto">
              <a:xfrm>
                <a:off x="-78942" y="2392998"/>
                <a:ext cx="17463" cy="22225"/>
              </a:xfrm>
              <a:custGeom>
                <a:gdLst>
                  <a:gd name="T0" fmla="*/ 5 w 5"/>
                  <a:gd name="T1" fmla="*/ 4 h 6"/>
                  <a:gd name="T2" fmla="*/ 0 w 5"/>
                  <a:gd name="T3" fmla="*/ 1 h 6"/>
                  <a:gd name="T4" fmla="*/ 1 w 5"/>
                  <a:gd name="T5" fmla="*/ 6 h 6"/>
                  <a:gd name="T6" fmla="*/ 5 w 5"/>
                  <a:gd name="T7" fmla="*/ 4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5" y="4"/>
                    </a:moveTo>
                    <a:cubicBezTo>
                      <a:pt x="4" y="2"/>
                      <a:pt x="2" y="0"/>
                      <a:pt x="0" y="1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2" name="Rectangle 160"/>
              <p:cNvSpPr>
                <a:spLocks noChangeArrowheads="1"/>
              </p:cNvSpPr>
              <p:nvPr/>
            </p:nvSpPr>
            <p:spPr bwMode="auto">
              <a:xfrm>
                <a:off x="14720" y="2400935"/>
                <a:ext cx="3175" cy="14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3" name="Freeform 161"/>
              <p:cNvSpPr/>
              <p:nvPr/>
            </p:nvSpPr>
            <p:spPr bwMode="auto">
              <a:xfrm>
                <a:off x="-53542" y="2415223"/>
                <a:ext cx="7938" cy="4762"/>
              </a:xfrm>
              <a:custGeom>
                <a:gdLst>
                  <a:gd name="T0" fmla="*/ 5 w 5"/>
                  <a:gd name="T1" fmla="*/ 0 h 3"/>
                  <a:gd name="T2" fmla="*/ 0 w 5"/>
                  <a:gd name="T3" fmla="*/ 0 h 3"/>
                  <a:gd name="T4" fmla="*/ 5 w 5"/>
                  <a:gd name="T5" fmla="*/ 3 h 3"/>
                  <a:gd name="T6" fmla="*/ 5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4" name="Freeform 162"/>
              <p:cNvSpPr/>
              <p:nvPr/>
            </p:nvSpPr>
            <p:spPr bwMode="auto">
              <a:xfrm>
                <a:off x="48058" y="2419985"/>
                <a:ext cx="7938" cy="11112"/>
              </a:xfrm>
              <a:custGeom>
                <a:gdLst>
                  <a:gd name="T0" fmla="*/ 5 w 5"/>
                  <a:gd name="T1" fmla="*/ 4 h 7"/>
                  <a:gd name="T2" fmla="*/ 0 w 5"/>
                  <a:gd name="T3" fmla="*/ 0 h 7"/>
                  <a:gd name="T4" fmla="*/ 2 w 5"/>
                  <a:gd name="T5" fmla="*/ 7 h 7"/>
                  <a:gd name="T6" fmla="*/ 5 w 5"/>
                  <a:gd name="T7" fmla="*/ 4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4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5" name="Freeform 163"/>
              <p:cNvSpPr/>
              <p:nvPr/>
            </p:nvSpPr>
            <p:spPr bwMode="auto">
              <a:xfrm>
                <a:off x="1303770" y="2431098"/>
                <a:ext cx="19050" cy="25400"/>
              </a:xfrm>
              <a:custGeom>
                <a:gdLst>
                  <a:gd name="T0" fmla="*/ 3 w 5"/>
                  <a:gd name="T1" fmla="*/ 0 h 7"/>
                  <a:gd name="T2" fmla="*/ 0 w 5"/>
                  <a:gd name="T3" fmla="*/ 7 h 7"/>
                  <a:gd name="T4" fmla="*/ 4 w 5"/>
                  <a:gd name="T5" fmla="*/ 1 h 7"/>
                  <a:gd name="T6" fmla="*/ 5 w 5"/>
                  <a:gd name="T7" fmla="*/ 2 h 7"/>
                  <a:gd name="T8" fmla="*/ 5 w 5"/>
                  <a:gd name="T9" fmla="*/ 1 h 7"/>
                  <a:gd name="T10" fmla="*/ 3 w 5"/>
                  <a:gd name="T11" fmla="*/ 0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6" name="Freeform 164"/>
              <p:cNvSpPr/>
              <p:nvPr/>
            </p:nvSpPr>
            <p:spPr bwMode="auto">
              <a:xfrm>
                <a:off x="-4330" y="2445385"/>
                <a:ext cx="52388" cy="38100"/>
              </a:xfrm>
              <a:custGeom>
                <a:gdLst>
                  <a:gd name="T0" fmla="*/ 9 w 14"/>
                  <a:gd name="T1" fmla="*/ 10 h 10"/>
                  <a:gd name="T2" fmla="*/ 14 w 14"/>
                  <a:gd name="T3" fmla="*/ 6 h 10"/>
                  <a:gd name="T4" fmla="*/ 0 w 14"/>
                  <a:gd name="T5" fmla="*/ 0 h 10"/>
                  <a:gd name="T6" fmla="*/ 9 w 14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0">
                    <a:moveTo>
                      <a:pt x="9" y="1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0" y="3"/>
                      <a:pt x="5" y="2"/>
                      <a:pt x="0" y="0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7" name="Freeform 165"/>
              <p:cNvSpPr/>
              <p:nvPr/>
            </p:nvSpPr>
            <p:spPr bwMode="auto">
              <a:xfrm>
                <a:off x="-274205" y="2456498"/>
                <a:ext cx="82550" cy="68262"/>
              </a:xfrm>
              <a:custGeom>
                <a:gdLst>
                  <a:gd name="T0" fmla="*/ 10 w 22"/>
                  <a:gd name="T1" fmla="*/ 6 h 18"/>
                  <a:gd name="T2" fmla="*/ 17 w 22"/>
                  <a:gd name="T3" fmla="*/ 6 h 18"/>
                  <a:gd name="T4" fmla="*/ 4 w 22"/>
                  <a:gd name="T5" fmla="*/ 0 h 18"/>
                  <a:gd name="T6" fmla="*/ 4 w 22"/>
                  <a:gd name="T7" fmla="*/ 0 h 18"/>
                  <a:gd name="T8" fmla="*/ 1 w 22"/>
                  <a:gd name="T9" fmla="*/ 0 h 18"/>
                  <a:gd name="T10" fmla="*/ 0 w 22"/>
                  <a:gd name="T11" fmla="*/ 2 h 18"/>
                  <a:gd name="T12" fmla="*/ 21 w 22"/>
                  <a:gd name="T13" fmla="*/ 18 h 18"/>
                  <a:gd name="T14" fmla="*/ 10 w 22"/>
                  <a:gd name="T15" fmla="*/ 6 h 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10" y="6"/>
                    </a:moveTo>
                    <a:cubicBezTo>
                      <a:pt x="12" y="7"/>
                      <a:pt x="15" y="5"/>
                      <a:pt x="17" y="6"/>
                    </a:cubicBezTo>
                    <a:cubicBezTo>
                      <a:pt x="13" y="3"/>
                      <a:pt x="8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7" y="8"/>
                      <a:pt x="14" y="14"/>
                      <a:pt x="21" y="18"/>
                    </a:cubicBezTo>
                    <a:cubicBezTo>
                      <a:pt x="22" y="11"/>
                      <a:pt x="11" y="14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8" name="Freeform 166"/>
              <p:cNvSpPr/>
              <p:nvPr/>
            </p:nvSpPr>
            <p:spPr bwMode="auto">
              <a:xfrm>
                <a:off x="-210705" y="2478723"/>
                <a:ext cx="3175" cy="4762"/>
              </a:xfrm>
              <a:custGeom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89" name="Freeform 167"/>
              <p:cNvSpPr/>
              <p:nvPr/>
            </p:nvSpPr>
            <p:spPr bwMode="auto">
              <a:xfrm>
                <a:off x="-117042" y="2456498"/>
                <a:ext cx="26988" cy="22225"/>
              </a:xfrm>
              <a:custGeom>
                <a:gdLst>
                  <a:gd name="T0" fmla="*/ 7 w 7"/>
                  <a:gd name="T1" fmla="*/ 6 h 6"/>
                  <a:gd name="T2" fmla="*/ 7 w 7"/>
                  <a:gd name="T3" fmla="*/ 5 h 6"/>
                  <a:gd name="T4" fmla="*/ 0 w 7"/>
                  <a:gd name="T5" fmla="*/ 0 h 6"/>
                  <a:gd name="T6" fmla="*/ 7 w 7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5" y="1"/>
                      <a:pt x="2" y="4"/>
                      <a:pt x="0" y="0"/>
                    </a:cubicBezTo>
                    <a:cubicBezTo>
                      <a:pt x="1" y="2"/>
                      <a:pt x="5" y="4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0" name="Freeform 168"/>
              <p:cNvSpPr/>
              <p:nvPr/>
            </p:nvSpPr>
            <p:spPr bwMode="auto">
              <a:xfrm>
                <a:off x="130608" y="2456498"/>
                <a:ext cx="3175" cy="15875"/>
              </a:xfrm>
              <a:custGeom>
                <a:gdLst>
                  <a:gd name="T0" fmla="*/ 0 w 1"/>
                  <a:gd name="T1" fmla="*/ 4 h 4"/>
                  <a:gd name="T2" fmla="*/ 1 w 1"/>
                  <a:gd name="T3" fmla="*/ 0 h 4"/>
                  <a:gd name="T4" fmla="*/ 0 w 1"/>
                  <a:gd name="T5" fmla="*/ 0 h 4"/>
                  <a:gd name="T6" fmla="*/ 0 w 1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1" name="Freeform 169"/>
              <p:cNvSpPr/>
              <p:nvPr/>
            </p:nvSpPr>
            <p:spPr bwMode="auto">
              <a:xfrm>
                <a:off x="152833" y="2459673"/>
                <a:ext cx="19050" cy="19050"/>
              </a:xfrm>
              <a:custGeom>
                <a:gdLst>
                  <a:gd name="T0" fmla="*/ 4 w 5"/>
                  <a:gd name="T1" fmla="*/ 4 h 5"/>
                  <a:gd name="T2" fmla="*/ 0 w 5"/>
                  <a:gd name="T3" fmla="*/ 3 h 5"/>
                  <a:gd name="T4" fmla="*/ 4 w 5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0"/>
                      <a:pt x="2" y="3"/>
                      <a:pt x="0" y="3"/>
                    </a:cubicBezTo>
                    <a:cubicBezTo>
                      <a:pt x="1" y="5"/>
                      <a:pt x="3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2" name="Freeform 170"/>
              <p:cNvSpPr/>
              <p:nvPr/>
            </p:nvSpPr>
            <p:spPr bwMode="auto">
              <a:xfrm>
                <a:off x="767195" y="2467610"/>
                <a:ext cx="15875" cy="15875"/>
              </a:xfrm>
              <a:custGeom>
                <a:gdLst>
                  <a:gd name="T0" fmla="*/ 2 w 4"/>
                  <a:gd name="T1" fmla="*/ 0 h 4"/>
                  <a:gd name="T2" fmla="*/ 4 w 4"/>
                  <a:gd name="T3" fmla="*/ 4 h 4"/>
                  <a:gd name="T4" fmla="*/ 2 w 4"/>
                  <a:gd name="T5" fmla="*/ 0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0" y="2"/>
                      <a:pt x="2" y="4"/>
                      <a:pt x="4" y="4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3" name="Rectangle 171"/>
              <p:cNvSpPr>
                <a:spLocks noChangeArrowheads="1"/>
              </p:cNvSpPr>
              <p:nvPr/>
            </p:nvSpPr>
            <p:spPr bwMode="auto">
              <a:xfrm>
                <a:off x="827520" y="2475548"/>
                <a:ext cx="4763" cy="79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4" name="Freeform 172"/>
              <p:cNvSpPr/>
              <p:nvPr/>
            </p:nvSpPr>
            <p:spPr bwMode="auto">
              <a:xfrm>
                <a:off x="-64655" y="2478723"/>
                <a:ext cx="19050" cy="26987"/>
              </a:xfrm>
              <a:custGeom>
                <a:gdLst>
                  <a:gd name="T0" fmla="*/ 5 w 5"/>
                  <a:gd name="T1" fmla="*/ 7 h 7"/>
                  <a:gd name="T2" fmla="*/ 4 w 5"/>
                  <a:gd name="T3" fmla="*/ 0 h 7"/>
                  <a:gd name="T4" fmla="*/ 5 w 5"/>
                  <a:gd name="T5" fmla="*/ 7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0" y="5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5" name="Freeform 173"/>
              <p:cNvSpPr/>
              <p:nvPr/>
            </p:nvSpPr>
            <p:spPr bwMode="auto">
              <a:xfrm>
                <a:off x="182995" y="2478723"/>
                <a:ext cx="7938" cy="4762"/>
              </a:xfrm>
              <a:custGeom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6" name="Freeform 174"/>
              <p:cNvSpPr/>
              <p:nvPr/>
            </p:nvSpPr>
            <p:spPr bwMode="auto">
              <a:xfrm>
                <a:off x="190933" y="2483485"/>
                <a:ext cx="11113" cy="3175"/>
              </a:xfrm>
              <a:custGeom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7" name="Freeform 175"/>
              <p:cNvSpPr/>
              <p:nvPr/>
            </p:nvSpPr>
            <p:spPr bwMode="auto">
              <a:xfrm>
                <a:off x="805295" y="2483485"/>
                <a:ext cx="14288" cy="11112"/>
              </a:xfrm>
              <a:custGeom>
                <a:gdLst>
                  <a:gd name="T0" fmla="*/ 4 w 4"/>
                  <a:gd name="T1" fmla="*/ 1 h 3"/>
                  <a:gd name="T2" fmla="*/ 0 w 4"/>
                  <a:gd name="T3" fmla="*/ 0 h 3"/>
                  <a:gd name="T4" fmla="*/ 0 w 4"/>
                  <a:gd name="T5" fmla="*/ 2 h 3"/>
                  <a:gd name="T6" fmla="*/ 4 w 4"/>
                  <a:gd name="T7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8" name="Freeform 176"/>
              <p:cNvSpPr/>
              <p:nvPr/>
            </p:nvSpPr>
            <p:spPr bwMode="auto">
              <a:xfrm>
                <a:off x="89333" y="2486660"/>
                <a:ext cx="25400" cy="26987"/>
              </a:xfrm>
              <a:custGeom>
                <a:gdLst>
                  <a:gd name="T0" fmla="*/ 0 w 7"/>
                  <a:gd name="T1" fmla="*/ 6 h 7"/>
                  <a:gd name="T2" fmla="*/ 6 w 7"/>
                  <a:gd name="T3" fmla="*/ 7 h 7"/>
                  <a:gd name="T4" fmla="*/ 4 w 7"/>
                  <a:gd name="T5" fmla="*/ 4 h 7"/>
                  <a:gd name="T6" fmla="*/ 7 w 7"/>
                  <a:gd name="T7" fmla="*/ 3 h 7"/>
                  <a:gd name="T8" fmla="*/ 1 w 7"/>
                  <a:gd name="T9" fmla="*/ 0 h 7"/>
                  <a:gd name="T10" fmla="*/ 0 w 7"/>
                  <a:gd name="T11" fmla="*/ 6 h 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6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3"/>
                      <a:pt x="3" y="1"/>
                      <a:pt x="1" y="0"/>
                    </a:cubicBezTo>
                    <a:cubicBezTo>
                      <a:pt x="2" y="2"/>
                      <a:pt x="0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799" name="Freeform 177"/>
              <p:cNvSpPr/>
              <p:nvPr/>
            </p:nvSpPr>
            <p:spPr bwMode="auto">
              <a:xfrm>
                <a:off x="273483" y="2500948"/>
                <a:ext cx="6350" cy="0"/>
              </a:xfrm>
              <a:custGeom>
                <a:gdLst>
                  <a:gd name="T0" fmla="*/ 2 w 2"/>
                  <a:gd name="T1" fmla="*/ 0 w 2"/>
                  <a:gd name="T2" fmla="*/ 2 w 2"/>
                </a:gdLst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0" name="Freeform 178"/>
              <p:cNvSpPr/>
              <p:nvPr/>
            </p:nvSpPr>
            <p:spPr bwMode="auto">
              <a:xfrm>
                <a:off x="257608" y="2486660"/>
                <a:ext cx="15875" cy="14287"/>
              </a:xfrm>
              <a:custGeom>
                <a:gdLst>
                  <a:gd name="T0" fmla="*/ 0 w 4"/>
                  <a:gd name="T1" fmla="*/ 4 h 4"/>
                  <a:gd name="T2" fmla="*/ 4 w 4"/>
                  <a:gd name="T3" fmla="*/ 4 h 4"/>
                  <a:gd name="T4" fmla="*/ 2 w 4"/>
                  <a:gd name="T5" fmla="*/ 0 h 4"/>
                  <a:gd name="T6" fmla="*/ 0 w 4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2" y="3"/>
                      <a:pt x="1" y="1"/>
                      <a:pt x="2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1" name="Freeform 179"/>
              <p:cNvSpPr/>
              <p:nvPr/>
            </p:nvSpPr>
            <p:spPr bwMode="auto">
              <a:xfrm>
                <a:off x="678295" y="2494598"/>
                <a:ext cx="36513" cy="30162"/>
              </a:xfrm>
              <a:custGeom>
                <a:gdLst>
                  <a:gd name="T0" fmla="*/ 10 w 10"/>
                  <a:gd name="T1" fmla="*/ 0 h 8"/>
                  <a:gd name="T2" fmla="*/ 0 w 10"/>
                  <a:gd name="T3" fmla="*/ 5 h 8"/>
                  <a:gd name="T4" fmla="*/ 10 w 10"/>
                  <a:gd name="T5" fmla="*/ 0 h 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6" y="1"/>
                      <a:pt x="3" y="2"/>
                      <a:pt x="0" y="5"/>
                    </a:cubicBezTo>
                    <a:cubicBezTo>
                      <a:pt x="4" y="2"/>
                      <a:pt x="10" y="8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2" name="Freeform 180"/>
              <p:cNvSpPr/>
              <p:nvPr/>
            </p:nvSpPr>
            <p:spPr bwMode="auto">
              <a:xfrm>
                <a:off x="138545" y="2500948"/>
                <a:ext cx="74613" cy="38100"/>
              </a:xfrm>
              <a:custGeom>
                <a:gdLst>
                  <a:gd name="T0" fmla="*/ 0 w 20"/>
                  <a:gd name="T1" fmla="*/ 1 h 10"/>
                  <a:gd name="T2" fmla="*/ 14 w 20"/>
                  <a:gd name="T3" fmla="*/ 10 h 10"/>
                  <a:gd name="T4" fmla="*/ 20 w 20"/>
                  <a:gd name="T5" fmla="*/ 5 h 10"/>
                  <a:gd name="T6" fmla="*/ 19 w 20"/>
                  <a:gd name="T7" fmla="*/ 5 h 10"/>
                  <a:gd name="T8" fmla="*/ 0 w 20"/>
                  <a:gd name="T9" fmla="*/ 1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0" y="1"/>
                    </a:moveTo>
                    <a:cubicBezTo>
                      <a:pt x="6" y="0"/>
                      <a:pt x="9" y="10"/>
                      <a:pt x="14" y="10"/>
                    </a:cubicBezTo>
                    <a:cubicBezTo>
                      <a:pt x="13" y="5"/>
                      <a:pt x="18" y="7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3" y="7"/>
                      <a:pt x="6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3" name="Freeform 181"/>
              <p:cNvSpPr/>
              <p:nvPr/>
            </p:nvSpPr>
            <p:spPr bwMode="auto">
              <a:xfrm>
                <a:off x="554470" y="2513648"/>
                <a:ext cx="88900" cy="74612"/>
              </a:xfrm>
              <a:custGeom>
                <a:gdLst>
                  <a:gd name="T0" fmla="*/ 19 w 24"/>
                  <a:gd name="T1" fmla="*/ 1 h 20"/>
                  <a:gd name="T2" fmla="*/ 0 w 24"/>
                  <a:gd name="T3" fmla="*/ 8 h 20"/>
                  <a:gd name="T4" fmla="*/ 4 w 24"/>
                  <a:gd name="T5" fmla="*/ 10 h 20"/>
                  <a:gd name="T6" fmla="*/ 3 w 24"/>
                  <a:gd name="T7" fmla="*/ 14 h 20"/>
                  <a:gd name="T8" fmla="*/ 12 w 24"/>
                  <a:gd name="T9" fmla="*/ 12 h 20"/>
                  <a:gd name="T10" fmla="*/ 5 w 24"/>
                  <a:gd name="T11" fmla="*/ 13 h 20"/>
                  <a:gd name="T12" fmla="*/ 6 w 24"/>
                  <a:gd name="T13" fmla="*/ 9 h 20"/>
                  <a:gd name="T14" fmla="*/ 19 w 24"/>
                  <a:gd name="T15" fmla="*/ 8 h 20"/>
                  <a:gd name="T16" fmla="*/ 24 w 24"/>
                  <a:gd name="T17" fmla="*/ 2 h 20"/>
                  <a:gd name="T18" fmla="*/ 19 w 24"/>
                  <a:gd name="T19" fmla="*/ 1 h 2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0">
                    <a:moveTo>
                      <a:pt x="19" y="1"/>
                    </a:moveTo>
                    <a:cubicBezTo>
                      <a:pt x="16" y="10"/>
                      <a:pt x="5" y="1"/>
                      <a:pt x="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7" y="20"/>
                      <a:pt x="8" y="11"/>
                      <a:pt x="12" y="12"/>
                    </a:cubicBezTo>
                    <a:cubicBezTo>
                      <a:pt x="10" y="10"/>
                      <a:pt x="7" y="15"/>
                      <a:pt x="5" y="13"/>
                    </a:cubicBezTo>
                    <a:cubicBezTo>
                      <a:pt x="5" y="11"/>
                      <a:pt x="4" y="10"/>
                      <a:pt x="6" y="9"/>
                    </a:cubicBezTo>
                    <a:cubicBezTo>
                      <a:pt x="10" y="8"/>
                      <a:pt x="15" y="5"/>
                      <a:pt x="19" y="8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1" y="0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4" name="Freeform 182"/>
              <p:cNvSpPr/>
              <p:nvPr/>
            </p:nvSpPr>
            <p:spPr bwMode="auto">
              <a:xfrm>
                <a:off x="643370" y="2508885"/>
                <a:ext cx="26988" cy="22225"/>
              </a:xfrm>
              <a:custGeom>
                <a:gdLst>
                  <a:gd name="T0" fmla="*/ 1 w 7"/>
                  <a:gd name="T1" fmla="*/ 6 h 6"/>
                  <a:gd name="T2" fmla="*/ 7 w 7"/>
                  <a:gd name="T3" fmla="*/ 3 h 6"/>
                  <a:gd name="T4" fmla="*/ 6 w 7"/>
                  <a:gd name="T5" fmla="*/ 2 h 6"/>
                  <a:gd name="T6" fmla="*/ 1 w 7"/>
                  <a:gd name="T7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1" y="6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6"/>
                      <a:pt x="0" y="0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5" name="Freeform 183"/>
              <p:cNvSpPr/>
              <p:nvPr/>
            </p:nvSpPr>
            <p:spPr bwMode="auto">
              <a:xfrm>
                <a:off x="700520" y="2519998"/>
                <a:ext cx="22225" cy="22225"/>
              </a:xfrm>
              <a:custGeom>
                <a:gdLst>
                  <a:gd name="T0" fmla="*/ 1 w 6"/>
                  <a:gd name="T1" fmla="*/ 6 h 6"/>
                  <a:gd name="T2" fmla="*/ 6 w 6"/>
                  <a:gd name="T3" fmla="*/ 0 h 6"/>
                  <a:gd name="T4" fmla="*/ 1 w 6"/>
                  <a:gd name="T5" fmla="*/ 6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1" y="6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6" name="Freeform 184"/>
              <p:cNvSpPr/>
              <p:nvPr/>
            </p:nvSpPr>
            <p:spPr bwMode="auto">
              <a:xfrm>
                <a:off x="144895" y="2519998"/>
                <a:ext cx="11113" cy="4762"/>
              </a:xfrm>
              <a:custGeom>
                <a:gdLst>
                  <a:gd name="T0" fmla="*/ 7 w 7"/>
                  <a:gd name="T1" fmla="*/ 0 h 3"/>
                  <a:gd name="T2" fmla="*/ 0 w 7"/>
                  <a:gd name="T3" fmla="*/ 0 h 3"/>
                  <a:gd name="T4" fmla="*/ 7 w 7"/>
                  <a:gd name="T5" fmla="*/ 3 h 3"/>
                  <a:gd name="T6" fmla="*/ 7 w 7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0" y="0"/>
                    </a:lnTo>
                    <a:lnTo>
                      <a:pt x="7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7" name="Freeform 185"/>
              <p:cNvSpPr/>
              <p:nvPr/>
            </p:nvSpPr>
            <p:spPr bwMode="auto">
              <a:xfrm>
                <a:off x="213158" y="2513648"/>
                <a:ext cx="71438" cy="55562"/>
              </a:xfrm>
              <a:custGeom>
                <a:gdLst>
                  <a:gd name="T0" fmla="*/ 3 w 19"/>
                  <a:gd name="T1" fmla="*/ 2 h 15"/>
                  <a:gd name="T2" fmla="*/ 5 w 19"/>
                  <a:gd name="T3" fmla="*/ 9 h 15"/>
                  <a:gd name="T4" fmla="*/ 18 w 19"/>
                  <a:gd name="T5" fmla="*/ 10 h 15"/>
                  <a:gd name="T6" fmla="*/ 3 w 19"/>
                  <a:gd name="T7" fmla="*/ 2 h 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5">
                    <a:moveTo>
                      <a:pt x="3" y="2"/>
                    </a:moveTo>
                    <a:cubicBezTo>
                      <a:pt x="0" y="6"/>
                      <a:pt x="7" y="5"/>
                      <a:pt x="5" y="9"/>
                    </a:cubicBezTo>
                    <a:cubicBezTo>
                      <a:pt x="9" y="10"/>
                      <a:pt x="15" y="15"/>
                      <a:pt x="18" y="10"/>
                    </a:cubicBezTo>
                    <a:cubicBezTo>
                      <a:pt x="19" y="0"/>
                      <a:pt x="9" y="7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8" name="Freeform 186"/>
              <p:cNvSpPr/>
              <p:nvPr/>
            </p:nvSpPr>
            <p:spPr bwMode="auto">
              <a:xfrm>
                <a:off x="1210108" y="2524760"/>
                <a:ext cx="11113" cy="17462"/>
              </a:xfrm>
              <a:custGeom>
                <a:gdLst>
                  <a:gd name="T0" fmla="*/ 1 w 3"/>
                  <a:gd name="T1" fmla="*/ 0 h 5"/>
                  <a:gd name="T2" fmla="*/ 0 w 3"/>
                  <a:gd name="T3" fmla="*/ 0 h 5"/>
                  <a:gd name="T4" fmla="*/ 0 w 3"/>
                  <a:gd name="T5" fmla="*/ 5 h 5"/>
                  <a:gd name="T6" fmla="*/ 1 w 3"/>
                  <a:gd name="T7" fmla="*/ 0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3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09" name="Freeform 187"/>
              <p:cNvSpPr/>
              <p:nvPr/>
            </p:nvSpPr>
            <p:spPr bwMode="auto">
              <a:xfrm>
                <a:off x="-180542" y="2524760"/>
                <a:ext cx="11113" cy="17462"/>
              </a:xfrm>
              <a:custGeom>
                <a:gdLst>
                  <a:gd name="T0" fmla="*/ 0 w 3"/>
                  <a:gd name="T1" fmla="*/ 1 h 5"/>
                  <a:gd name="T2" fmla="*/ 0 w 3"/>
                  <a:gd name="T3" fmla="*/ 5 h 5"/>
                  <a:gd name="T4" fmla="*/ 3 w 3"/>
                  <a:gd name="T5" fmla="*/ 5 h 5"/>
                  <a:gd name="T6" fmla="*/ 3 w 3"/>
                  <a:gd name="T7" fmla="*/ 4 h 5"/>
                  <a:gd name="T8" fmla="*/ 0 w 3"/>
                  <a:gd name="T9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0" name="Freeform 188"/>
              <p:cNvSpPr/>
              <p:nvPr/>
            </p:nvSpPr>
            <p:spPr bwMode="auto">
              <a:xfrm>
                <a:off x="656070" y="2527935"/>
                <a:ext cx="47625" cy="44450"/>
              </a:xfrm>
              <a:custGeom>
                <a:gdLst>
                  <a:gd name="T0" fmla="*/ 6 w 13"/>
                  <a:gd name="T1" fmla="*/ 12 h 12"/>
                  <a:gd name="T2" fmla="*/ 7 w 13"/>
                  <a:gd name="T3" fmla="*/ 11 h 12"/>
                  <a:gd name="T4" fmla="*/ 5 w 13"/>
                  <a:gd name="T5" fmla="*/ 9 h 12"/>
                  <a:gd name="T6" fmla="*/ 7 w 13"/>
                  <a:gd name="T7" fmla="*/ 6 h 12"/>
                  <a:gd name="T8" fmla="*/ 10 w 13"/>
                  <a:gd name="T9" fmla="*/ 0 h 12"/>
                  <a:gd name="T10" fmla="*/ 4 w 13"/>
                  <a:gd name="T11" fmla="*/ 3 h 12"/>
                  <a:gd name="T12" fmla="*/ 6 w 13"/>
                  <a:gd name="T13" fmla="*/ 12 h 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6" y="10"/>
                      <a:pt x="5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8"/>
                      <a:pt x="8" y="3"/>
                      <a:pt x="1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5"/>
                      <a:pt x="0" y="11"/>
                      <a:pt x="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1" name="Freeform 189"/>
              <p:cNvSpPr/>
              <p:nvPr/>
            </p:nvSpPr>
            <p:spPr bwMode="auto">
              <a:xfrm>
                <a:off x="17895" y="2531110"/>
                <a:ext cx="14288" cy="11112"/>
              </a:xfrm>
              <a:custGeom>
                <a:gdLst>
                  <a:gd name="T0" fmla="*/ 1 w 4"/>
                  <a:gd name="T1" fmla="*/ 3 h 3"/>
                  <a:gd name="T2" fmla="*/ 4 w 4"/>
                  <a:gd name="T3" fmla="*/ 3 h 3"/>
                  <a:gd name="T4" fmla="*/ 4 w 4"/>
                  <a:gd name="T5" fmla="*/ 2 h 3"/>
                  <a:gd name="T6" fmla="*/ 1 w 4"/>
                  <a:gd name="T7" fmla="*/ 3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2" name="Freeform 190"/>
              <p:cNvSpPr/>
              <p:nvPr/>
            </p:nvSpPr>
            <p:spPr bwMode="auto">
              <a:xfrm>
                <a:off x="303645" y="2531110"/>
                <a:ext cx="22225" cy="19050"/>
              </a:xfrm>
              <a:custGeom>
                <a:gdLst>
                  <a:gd name="T0" fmla="*/ 2 w 6"/>
                  <a:gd name="T1" fmla="*/ 4 h 5"/>
                  <a:gd name="T2" fmla="*/ 6 w 6"/>
                  <a:gd name="T3" fmla="*/ 3 h 5"/>
                  <a:gd name="T4" fmla="*/ 2 w 6"/>
                  <a:gd name="T5" fmla="*/ 4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3" y="4"/>
                      <a:pt x="5" y="5"/>
                      <a:pt x="6" y="3"/>
                    </a:cubicBezTo>
                    <a:cubicBezTo>
                      <a:pt x="5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3" name="Freeform 191"/>
              <p:cNvSpPr/>
              <p:nvPr/>
            </p:nvSpPr>
            <p:spPr bwMode="auto">
              <a:xfrm>
                <a:off x="438583" y="2539048"/>
                <a:ext cx="52388" cy="19050"/>
              </a:xfrm>
              <a:custGeom>
                <a:gdLst>
                  <a:gd name="T0" fmla="*/ 14 w 14"/>
                  <a:gd name="T1" fmla="*/ 1 h 5"/>
                  <a:gd name="T2" fmla="*/ 0 w 14"/>
                  <a:gd name="T3" fmla="*/ 2 h 5"/>
                  <a:gd name="T4" fmla="*/ 14 w 14"/>
                  <a:gd name="T5" fmla="*/ 1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9" y="0"/>
                      <a:pt x="6" y="1"/>
                      <a:pt x="0" y="2"/>
                    </a:cubicBezTo>
                    <a:cubicBezTo>
                      <a:pt x="7" y="5"/>
                      <a:pt x="7" y="1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4" name="Freeform 192"/>
              <p:cNvSpPr/>
              <p:nvPr/>
            </p:nvSpPr>
            <p:spPr bwMode="auto">
              <a:xfrm>
                <a:off x="497320" y="2542223"/>
                <a:ext cx="26988" cy="34925"/>
              </a:xfrm>
              <a:custGeom>
                <a:gdLst>
                  <a:gd name="T0" fmla="*/ 4 w 7"/>
                  <a:gd name="T1" fmla="*/ 0 h 9"/>
                  <a:gd name="T2" fmla="*/ 0 w 7"/>
                  <a:gd name="T3" fmla="*/ 6 h 9"/>
                  <a:gd name="T4" fmla="*/ 7 w 7"/>
                  <a:gd name="T5" fmla="*/ 6 h 9"/>
                  <a:gd name="T6" fmla="*/ 4 w 7"/>
                  <a:gd name="T7" fmla="*/ 4 h 9"/>
                  <a:gd name="T8" fmla="*/ 7 w 7"/>
                  <a:gd name="T9" fmla="*/ 0 h 9"/>
                  <a:gd name="T10" fmla="*/ 4 w 7"/>
                  <a:gd name="T11" fmla="*/ 0 h 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cubicBezTo>
                      <a:pt x="1" y="0"/>
                      <a:pt x="0" y="3"/>
                      <a:pt x="0" y="6"/>
                    </a:cubicBezTo>
                    <a:cubicBezTo>
                      <a:pt x="0" y="9"/>
                      <a:pt x="5" y="7"/>
                      <a:pt x="7" y="6"/>
                    </a:cubicBezTo>
                    <a:cubicBezTo>
                      <a:pt x="7" y="5"/>
                      <a:pt x="5" y="5"/>
                      <a:pt x="4" y="4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5" name="Freeform 193"/>
              <p:cNvSpPr/>
              <p:nvPr/>
            </p:nvSpPr>
            <p:spPr bwMode="auto">
              <a:xfrm>
                <a:off x="392545" y="2542223"/>
                <a:ext cx="33338" cy="23812"/>
              </a:xfrm>
              <a:custGeom>
                <a:gdLst>
                  <a:gd name="T0" fmla="*/ 9 w 9"/>
                  <a:gd name="T1" fmla="*/ 1 h 6"/>
                  <a:gd name="T2" fmla="*/ 0 w 9"/>
                  <a:gd name="T3" fmla="*/ 0 h 6"/>
                  <a:gd name="T4" fmla="*/ 9 w 9"/>
                  <a:gd name="T5" fmla="*/ 1 h 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9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6"/>
                      <a:pt x="5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6" name="Freeform 194"/>
              <p:cNvSpPr/>
              <p:nvPr/>
            </p:nvSpPr>
            <p:spPr bwMode="auto">
              <a:xfrm>
                <a:off x="610033" y="2542223"/>
                <a:ext cx="19050" cy="19050"/>
              </a:xfrm>
              <a:custGeom>
                <a:gdLst>
                  <a:gd name="T0" fmla="*/ 1 w 5"/>
                  <a:gd name="T1" fmla="*/ 5 h 5"/>
                  <a:gd name="T2" fmla="*/ 5 w 5"/>
                  <a:gd name="T3" fmla="*/ 5 h 5"/>
                  <a:gd name="T4" fmla="*/ 5 w 5"/>
                  <a:gd name="T5" fmla="*/ 2 h 5"/>
                  <a:gd name="T6" fmla="*/ 1 w 5"/>
                  <a:gd name="T7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0" y="2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7" name="Freeform 195"/>
              <p:cNvSpPr/>
              <p:nvPr/>
            </p:nvSpPr>
            <p:spPr bwMode="auto">
              <a:xfrm>
                <a:off x="67108" y="2550160"/>
                <a:ext cx="19050" cy="7937"/>
              </a:xfrm>
              <a:custGeom>
                <a:gdLst>
                  <a:gd name="T0" fmla="*/ 0 w 5"/>
                  <a:gd name="T1" fmla="*/ 2 h 2"/>
                  <a:gd name="T2" fmla="*/ 5 w 5"/>
                  <a:gd name="T3" fmla="*/ 2 h 2"/>
                  <a:gd name="T4" fmla="*/ 0 w 5"/>
                  <a:gd name="T5" fmla="*/ 0 h 2"/>
                  <a:gd name="T6" fmla="*/ 0 w 5"/>
                  <a:gd name="T7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2" y="1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8" name="Freeform 196"/>
              <p:cNvSpPr/>
              <p:nvPr/>
            </p:nvSpPr>
            <p:spPr bwMode="auto">
              <a:xfrm>
                <a:off x="152833" y="2569210"/>
                <a:ext cx="55563" cy="41275"/>
              </a:xfrm>
              <a:custGeom>
                <a:gdLst>
                  <a:gd name="T0" fmla="*/ 15 w 15"/>
                  <a:gd name="T1" fmla="*/ 8 h 11"/>
                  <a:gd name="T2" fmla="*/ 0 w 15"/>
                  <a:gd name="T3" fmla="*/ 4 h 11"/>
                  <a:gd name="T4" fmla="*/ 2 w 15"/>
                  <a:gd name="T5" fmla="*/ 4 h 11"/>
                  <a:gd name="T6" fmla="*/ 15 w 15"/>
                  <a:gd name="T7" fmla="*/ 8 h 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15" y="8"/>
                    </a:moveTo>
                    <a:cubicBezTo>
                      <a:pt x="12" y="0"/>
                      <a:pt x="6" y="3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5" y="5"/>
                      <a:pt x="12" y="11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19" name="Freeform 197"/>
              <p:cNvSpPr/>
              <p:nvPr/>
            </p:nvSpPr>
            <p:spPr bwMode="auto">
              <a:xfrm>
                <a:off x="130608" y="2577148"/>
                <a:ext cx="22225" cy="6350"/>
              </a:xfrm>
              <a:custGeom>
                <a:gdLst>
                  <a:gd name="T0" fmla="*/ 6 w 6"/>
                  <a:gd name="T1" fmla="*/ 2 h 2"/>
                  <a:gd name="T2" fmla="*/ 0 w 6"/>
                  <a:gd name="T3" fmla="*/ 0 h 2"/>
                  <a:gd name="T4" fmla="*/ 6 w 6"/>
                  <a:gd name="T5" fmla="*/ 2 h 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6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20" name="Freeform 198"/>
              <p:cNvSpPr/>
              <p:nvPr/>
            </p:nvSpPr>
            <p:spPr bwMode="auto">
              <a:xfrm>
                <a:off x="1130733" y="2580323"/>
                <a:ext cx="4763" cy="15875"/>
              </a:xfrm>
              <a:custGeom>
                <a:gdLst>
                  <a:gd name="T0" fmla="*/ 3 w 3"/>
                  <a:gd name="T1" fmla="*/ 10 h 10"/>
                  <a:gd name="T2" fmla="*/ 3 w 3"/>
                  <a:gd name="T3" fmla="*/ 2 h 10"/>
                  <a:gd name="T4" fmla="*/ 0 w 3"/>
                  <a:gd name="T5" fmla="*/ 0 h 10"/>
                  <a:gd name="T6" fmla="*/ 3 w 3"/>
                  <a:gd name="T7" fmla="*/ 10 h 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21" name="Freeform 199"/>
              <p:cNvSpPr/>
              <p:nvPr/>
            </p:nvSpPr>
            <p:spPr bwMode="auto">
              <a:xfrm>
                <a:off x="565583" y="2583498"/>
                <a:ext cx="7938" cy="4762"/>
              </a:xfrm>
              <a:custGeom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1 h 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22" name="Freeform 200"/>
              <p:cNvSpPr/>
              <p:nvPr/>
            </p:nvSpPr>
            <p:spPr bwMode="auto">
              <a:xfrm>
                <a:off x="254433" y="2602548"/>
                <a:ext cx="14288" cy="11112"/>
              </a:xfrm>
              <a:custGeom>
                <a:gdLst>
                  <a:gd name="T0" fmla="*/ 0 w 4"/>
                  <a:gd name="T1" fmla="*/ 1 h 3"/>
                  <a:gd name="T2" fmla="*/ 4 w 4"/>
                  <a:gd name="T3" fmla="*/ 1 h 3"/>
                  <a:gd name="T4" fmla="*/ 0 w 4"/>
                  <a:gd name="T5" fmla="*/ 1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3"/>
                      <a:pt x="3" y="3"/>
                      <a:pt x="4" y="1"/>
                    </a:cubicBezTo>
                    <a:cubicBezTo>
                      <a:pt x="4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23" name="Freeform 201"/>
              <p:cNvSpPr/>
              <p:nvPr/>
            </p:nvSpPr>
            <p:spPr bwMode="auto">
              <a:xfrm>
                <a:off x="295708" y="2607310"/>
                <a:ext cx="19050" cy="11112"/>
              </a:xfrm>
              <a:custGeom>
                <a:gdLst>
                  <a:gd name="T0" fmla="*/ 1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1 w 5"/>
                  <a:gd name="T7" fmla="*/ 0 h 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4" y="3"/>
                    </a:cubicBezTo>
                    <a:cubicBezTo>
                      <a:pt x="5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24" name="Freeform 202"/>
              <p:cNvSpPr/>
              <p:nvPr/>
            </p:nvSpPr>
            <p:spPr bwMode="auto">
              <a:xfrm>
                <a:off x="314758" y="2607310"/>
                <a:ext cx="14288" cy="14287"/>
              </a:xfrm>
              <a:custGeom>
                <a:gdLst>
                  <a:gd name="T0" fmla="*/ 2 w 4"/>
                  <a:gd name="T1" fmla="*/ 4 h 4"/>
                  <a:gd name="T2" fmla="*/ 4 w 4"/>
                  <a:gd name="T3" fmla="*/ 3 h 4"/>
                  <a:gd name="T4" fmla="*/ 0 w 4"/>
                  <a:gd name="T5" fmla="*/ 0 h 4"/>
                  <a:gd name="T6" fmla="*/ 2 w 4"/>
                  <a:gd name="T7" fmla="*/ 4 h 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2" y="1"/>
                      <a:pt x="2" y="0"/>
                      <a:pt x="0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25" name="Freeform 203"/>
              <p:cNvSpPr/>
              <p:nvPr/>
            </p:nvSpPr>
            <p:spPr bwMode="auto">
              <a:xfrm>
                <a:off x="373495" y="2607310"/>
                <a:ext cx="30163" cy="17462"/>
              </a:xfrm>
              <a:custGeom>
                <a:gdLst>
                  <a:gd name="T0" fmla="*/ 8 w 8"/>
                  <a:gd name="T1" fmla="*/ 5 h 5"/>
                  <a:gd name="T2" fmla="*/ 6 w 8"/>
                  <a:gd name="T3" fmla="*/ 0 h 5"/>
                  <a:gd name="T4" fmla="*/ 7 w 8"/>
                  <a:gd name="T5" fmla="*/ 3 h 5"/>
                  <a:gd name="T6" fmla="*/ 0 w 8"/>
                  <a:gd name="T7" fmla="*/ 5 h 5"/>
                  <a:gd name="T8" fmla="*/ 8 w 8"/>
                  <a:gd name="T9" fmla="*/ 5 h 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8" y="2"/>
                      <a:pt x="7" y="0"/>
                      <a:pt x="6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826" name="Rectangle 204"/>
              <p:cNvSpPr>
                <a:spLocks noChangeArrowheads="1"/>
              </p:cNvSpPr>
              <p:nvPr/>
            </p:nvSpPr>
            <p:spPr bwMode="auto">
              <a:xfrm>
                <a:off x="805295" y="2635885"/>
                <a:ext cx="3175" cy="12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</p:grpSp>
        <p:sp>
          <p:nvSpPr>
            <p:cNvPr id="827" name="矩形 826"/>
            <p:cNvSpPr/>
            <p:nvPr/>
          </p:nvSpPr>
          <p:spPr>
            <a:xfrm>
              <a:off x="9853096" y="1717082"/>
              <a:ext cx="73609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000" spc="3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肆</a:t>
              </a:r>
              <a:endParaRPr lang="zh-CN" altLang="en-US" sz="40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sp>
        <p:nvSpPr>
          <p:cNvPr id="829" name="文本框 828"/>
          <p:cNvSpPr txBox="1"/>
          <p:nvPr/>
        </p:nvSpPr>
        <p:spPr>
          <a:xfrm rot="16200000">
            <a:off x="10065385" y="3104515"/>
            <a:ext cx="662305" cy="2007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fix/mend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区别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</p:txBody>
      </p:sp>
      <p:grpSp>
        <p:nvGrpSpPr>
          <p:cNvPr id="840" name="组合 839"/>
          <p:cNvGrpSpPr/>
          <p:nvPr/>
        </p:nvGrpSpPr>
        <p:grpSpPr>
          <a:xfrm>
            <a:off x="4293551" y="452092"/>
            <a:ext cx="3573833" cy="468155"/>
            <a:chOff x="186391" y="241670"/>
            <a:chExt cx="3573833" cy="468155"/>
          </a:xfrm>
        </p:grpSpPr>
        <p:sp>
          <p:nvSpPr>
            <p:cNvPr id="841" name="文本占位符 19"/>
            <p:cNvSpPr txBox="1"/>
            <p:nvPr/>
          </p:nvSpPr>
          <p:spPr>
            <a:xfrm>
              <a:off x="447376" y="252465"/>
              <a:ext cx="2884805" cy="44958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第</a:t>
              </a:r>
              <a:r>
                <a:rPr lang="zh-CN" altLang="en-US" kern="0" spc="30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叁</a:t>
              </a:r>
              <a:r>
                <a:rPr lang="zh-CN" altLang="en-US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章     当堂总结</a:t>
              </a:r>
              <a:endParaRPr lang="en-US" altLang="zh-CN" spc="-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grpSp>
          <p:nvGrpSpPr>
            <p:cNvPr id="842" name="组合 841"/>
            <p:cNvGrpSpPr/>
            <p:nvPr/>
          </p:nvGrpSpPr>
          <p:grpSpPr>
            <a:xfrm>
              <a:off x="186391" y="241670"/>
              <a:ext cx="3573833" cy="468155"/>
              <a:chOff x="6741460" y="3854588"/>
              <a:chExt cx="3091391" cy="598376"/>
            </a:xfrm>
          </p:grpSpPr>
          <p:grpSp>
            <p:nvGrpSpPr>
              <p:cNvPr id="843" name="组合 842"/>
              <p:cNvGrpSpPr/>
              <p:nvPr/>
            </p:nvGrpSpPr>
            <p:grpSpPr>
              <a:xfrm rot="16200000">
                <a:off x="7946621" y="2883300"/>
                <a:ext cx="589271" cy="2542467"/>
                <a:chOff x="2187594" y="596683"/>
                <a:chExt cx="1009934" cy="4357454"/>
              </a:xfrm>
            </p:grpSpPr>
            <p:sp>
              <p:nvSpPr>
                <p:cNvPr id="847" name="矩形 846"/>
                <p:cNvSpPr/>
                <p:nvPr/>
              </p:nvSpPr>
              <p:spPr>
                <a:xfrm>
                  <a:off x="2187594" y="750627"/>
                  <a:ext cx="1009934" cy="420351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sp>
              <p:nvSpPr>
                <p:cNvPr id="848" name="矩形 847"/>
                <p:cNvSpPr/>
                <p:nvPr/>
              </p:nvSpPr>
              <p:spPr>
                <a:xfrm>
                  <a:off x="2281084" y="596683"/>
                  <a:ext cx="820176" cy="545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844" name="图片 843"/>
              <p:cNvPicPr>
                <a:picLocks noChangeAspect="1"/>
              </p:cNvPicPr>
              <p:nvPr/>
            </p:nvPicPr>
            <p:blipFill>
              <a:blip r:embed="rId3"/>
              <a:srcRect l="40139" t="23540" r="40548" b="31832"/>
              <a:stretch>
                <a:fillRect/>
              </a:stretch>
            </p:blipFill>
            <p:spPr>
              <a:xfrm rot="5400000">
                <a:off x="6602220" y="3993827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  <p:sp>
            <p:nvSpPr>
              <p:cNvPr id="845" name="矩形 844"/>
              <p:cNvSpPr/>
              <p:nvPr/>
            </p:nvSpPr>
            <p:spPr>
              <a:xfrm rot="16200000">
                <a:off x="9245335" y="4131340"/>
                <a:ext cx="478552" cy="3185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pic>
            <p:nvPicPr>
              <p:cNvPr id="846" name="图片 845"/>
              <p:cNvPicPr>
                <a:picLocks noChangeAspect="1"/>
              </p:cNvPicPr>
              <p:nvPr/>
            </p:nvPicPr>
            <p:blipFill>
              <a:blip r:embed="rId3"/>
              <a:srcRect l="40139" t="23540" r="40548" b="31832"/>
              <a:stretch>
                <a:fillRect/>
              </a:stretch>
            </p:blipFill>
            <p:spPr>
              <a:xfrm rot="16200000" flipH="1">
                <a:off x="9375226" y="3995339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</p:grpSp>
      </p:grp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425" grpId="0"/>
      <p:bldP spid="627" grpId="0"/>
      <p:bldP spid="8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35" y="1951664"/>
            <a:ext cx="2253192" cy="337978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82" y="1951664"/>
            <a:ext cx="2350294" cy="3379788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2" name="组合 1"/>
          <p:cNvGrpSpPr/>
          <p:nvPr/>
        </p:nvGrpSpPr>
        <p:grpSpPr>
          <a:xfrm>
            <a:off x="7657389" y="3755858"/>
            <a:ext cx="2794717" cy="1674813"/>
            <a:chOff x="7872293" y="3832058"/>
            <a:chExt cx="2421206" cy="1674813"/>
          </a:xfrm>
        </p:grpSpPr>
        <p:sp>
          <p:nvSpPr>
            <p:cNvPr id="24" name="自由: 形状 10"/>
            <p:cNvSpPr/>
            <p:nvPr/>
          </p:nvSpPr>
          <p:spPr>
            <a:xfrm>
              <a:off x="7872293" y="3832058"/>
              <a:ext cx="2305050" cy="1578768"/>
            </a:xfrm>
            <a:custGeom>
              <a:gdLst>
                <a:gd name="connsiteX0" fmla="*/ 0 w 2074076"/>
                <a:gd name="connsiteY0" fmla="*/ 0 h 1133130"/>
                <a:gd name="connsiteX1" fmla="*/ 2074076 w 2074076"/>
                <a:gd name="connsiteY1" fmla="*/ 0 h 1133130"/>
                <a:gd name="connsiteX2" fmla="*/ 2074076 w 2074076"/>
                <a:gd name="connsiteY2" fmla="*/ 891830 h 1133130"/>
                <a:gd name="connsiteX3" fmla="*/ 1252557 w 2074076"/>
                <a:gd name="connsiteY3" fmla="*/ 891830 h 1133130"/>
                <a:gd name="connsiteX4" fmla="*/ 1252557 w 2074076"/>
                <a:gd name="connsiteY4" fmla="*/ 1133130 h 1133130"/>
                <a:gd name="connsiteX5" fmla="*/ 0 w 2074076"/>
                <a:gd name="connsiteY5" fmla="*/ 1133130 h 1133130"/>
                <a:gd name="connsiteX0-1" fmla="*/ 1252557 w 2074076"/>
                <a:gd name="connsiteY0-2" fmla="*/ 891830 h 1133130"/>
                <a:gd name="connsiteX1-3" fmla="*/ 1252557 w 2074076"/>
                <a:gd name="connsiteY1-4" fmla="*/ 1133130 h 1133130"/>
                <a:gd name="connsiteX2-5" fmla="*/ 0 w 2074076"/>
                <a:gd name="connsiteY2-6" fmla="*/ 1133130 h 1133130"/>
                <a:gd name="connsiteX3-7" fmla="*/ 0 w 2074076"/>
                <a:gd name="connsiteY3-8" fmla="*/ 0 h 1133130"/>
                <a:gd name="connsiteX4-9" fmla="*/ 2074076 w 2074076"/>
                <a:gd name="connsiteY4-10" fmla="*/ 0 h 1133130"/>
                <a:gd name="connsiteX5-11" fmla="*/ 2074076 w 2074076"/>
                <a:gd name="connsiteY5-12" fmla="*/ 891830 h 1133130"/>
                <a:gd name="connsiteX6" fmla="*/ 1343997 w 2074076"/>
                <a:gd name="connsiteY6" fmla="*/ 983270 h 1133130"/>
                <a:gd name="connsiteX0-13" fmla="*/ 1252557 w 2074076"/>
                <a:gd name="connsiteY0-14" fmla="*/ 891830 h 1133130"/>
                <a:gd name="connsiteX1-15" fmla="*/ 1252557 w 2074076"/>
                <a:gd name="connsiteY1-16" fmla="*/ 1133130 h 1133130"/>
                <a:gd name="connsiteX2-17" fmla="*/ 0 w 2074076"/>
                <a:gd name="connsiteY2-18" fmla="*/ 1133130 h 1133130"/>
                <a:gd name="connsiteX3-19" fmla="*/ 0 w 2074076"/>
                <a:gd name="connsiteY3-20" fmla="*/ 0 h 1133130"/>
                <a:gd name="connsiteX4-21" fmla="*/ 2074076 w 2074076"/>
                <a:gd name="connsiteY4-22" fmla="*/ 0 h 1133130"/>
                <a:gd name="connsiteX5-23" fmla="*/ 2074076 w 2074076"/>
                <a:gd name="connsiteY5-24" fmla="*/ 891830 h 1133130"/>
                <a:gd name="connsiteX0-25" fmla="*/ 1252557 w 2074076"/>
                <a:gd name="connsiteY0-26" fmla="*/ 1133130 h 1133130"/>
                <a:gd name="connsiteX1-27" fmla="*/ 0 w 2074076"/>
                <a:gd name="connsiteY1-28" fmla="*/ 1133130 h 1133130"/>
                <a:gd name="connsiteX2-29" fmla="*/ 0 w 2074076"/>
                <a:gd name="connsiteY2-30" fmla="*/ 0 h 1133130"/>
                <a:gd name="connsiteX3-31" fmla="*/ 2074076 w 2074076"/>
                <a:gd name="connsiteY3-32" fmla="*/ 0 h 1133130"/>
                <a:gd name="connsiteX4-33" fmla="*/ 2074076 w 2074076"/>
                <a:gd name="connsiteY4-34" fmla="*/ 891830 h 1133130"/>
                <a:gd name="connsiteX0-35" fmla="*/ 1318265 w 2074076"/>
                <a:gd name="connsiteY0-36" fmla="*/ 1135413 h 1135413"/>
                <a:gd name="connsiteX1-37" fmla="*/ 0 w 2074076"/>
                <a:gd name="connsiteY1-38" fmla="*/ 1133130 h 1135413"/>
                <a:gd name="connsiteX2-39" fmla="*/ 0 w 2074076"/>
                <a:gd name="connsiteY2-40" fmla="*/ 0 h 1135413"/>
                <a:gd name="connsiteX3-41" fmla="*/ 2074076 w 2074076"/>
                <a:gd name="connsiteY3-42" fmla="*/ 0 h 1135413"/>
                <a:gd name="connsiteX4-43" fmla="*/ 2074076 w 2074076"/>
                <a:gd name="connsiteY4-44" fmla="*/ 891830 h 1135413"/>
                <a:gd name="connsiteX0-45" fmla="*/ 1318265 w 2074076"/>
                <a:gd name="connsiteY0-46" fmla="*/ 1135413 h 1135413"/>
                <a:gd name="connsiteX1-47" fmla="*/ 0 w 2074076"/>
                <a:gd name="connsiteY1-48" fmla="*/ 1133130 h 1135413"/>
                <a:gd name="connsiteX2-49" fmla="*/ 0 w 2074076"/>
                <a:gd name="connsiteY2-50" fmla="*/ 0 h 1135413"/>
                <a:gd name="connsiteX3-51" fmla="*/ 2074076 w 2074076"/>
                <a:gd name="connsiteY3-52" fmla="*/ 0 h 1135413"/>
                <a:gd name="connsiteX4-53" fmla="*/ 2074076 w 2074076"/>
                <a:gd name="connsiteY4-54" fmla="*/ 985449 h 1135413"/>
              </a:gdLst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074076" h="1135413">
                  <a:moveTo>
                    <a:pt x="1318265" y="1135413"/>
                  </a:moveTo>
                  <a:lnTo>
                    <a:pt x="0" y="1133130"/>
                  </a:lnTo>
                  <a:lnTo>
                    <a:pt x="0" y="0"/>
                  </a:lnTo>
                  <a:lnTo>
                    <a:pt x="2074076" y="0"/>
                  </a:lnTo>
                  <a:lnTo>
                    <a:pt x="2074076" y="985449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" name="Freeform 2082"/>
            <p:cNvSpPr>
              <a:spLocks noEditPoints="1"/>
            </p:cNvSpPr>
            <p:nvPr/>
          </p:nvSpPr>
          <p:spPr bwMode="auto">
            <a:xfrm>
              <a:off x="9371581" y="5207627"/>
              <a:ext cx="921918" cy="299244"/>
            </a:xfrm>
            <a:custGeom>
              <a:gdLst>
                <a:gd name="T0" fmla="*/ 236 w 669"/>
                <a:gd name="T1" fmla="*/ 110 h 229"/>
                <a:gd name="T2" fmla="*/ 169 w 669"/>
                <a:gd name="T3" fmla="*/ 82 h 229"/>
                <a:gd name="T4" fmla="*/ 158 w 669"/>
                <a:gd name="T5" fmla="*/ 134 h 229"/>
                <a:gd name="T6" fmla="*/ 187 w 669"/>
                <a:gd name="T7" fmla="*/ 126 h 229"/>
                <a:gd name="T8" fmla="*/ 169 w 669"/>
                <a:gd name="T9" fmla="*/ 118 h 229"/>
                <a:gd name="T10" fmla="*/ 175 w 669"/>
                <a:gd name="T11" fmla="*/ 96 h 229"/>
                <a:gd name="T12" fmla="*/ 218 w 669"/>
                <a:gd name="T13" fmla="*/ 106 h 229"/>
                <a:gd name="T14" fmla="*/ 183 w 669"/>
                <a:gd name="T15" fmla="*/ 153 h 229"/>
                <a:gd name="T16" fmla="*/ 136 w 669"/>
                <a:gd name="T17" fmla="*/ 131 h 229"/>
                <a:gd name="T18" fmla="*/ 95 w 669"/>
                <a:gd name="T19" fmla="*/ 135 h 229"/>
                <a:gd name="T20" fmla="*/ 37 w 669"/>
                <a:gd name="T21" fmla="*/ 155 h 229"/>
                <a:gd name="T22" fmla="*/ 0 w 669"/>
                <a:gd name="T23" fmla="*/ 142 h 229"/>
                <a:gd name="T24" fmla="*/ 24 w 669"/>
                <a:gd name="T25" fmla="*/ 163 h 229"/>
                <a:gd name="T26" fmla="*/ 105 w 669"/>
                <a:gd name="T27" fmla="*/ 144 h 229"/>
                <a:gd name="T28" fmla="*/ 157 w 669"/>
                <a:gd name="T29" fmla="*/ 162 h 229"/>
                <a:gd name="T30" fmla="*/ 236 w 669"/>
                <a:gd name="T31" fmla="*/ 110 h 229"/>
                <a:gd name="T32" fmla="*/ 640 w 669"/>
                <a:gd name="T33" fmla="*/ 88 h 229"/>
                <a:gd name="T34" fmla="*/ 624 w 669"/>
                <a:gd name="T35" fmla="*/ 22 h 229"/>
                <a:gd name="T36" fmla="*/ 556 w 669"/>
                <a:gd name="T37" fmla="*/ 30 h 229"/>
                <a:gd name="T38" fmla="*/ 470 w 669"/>
                <a:gd name="T39" fmla="*/ 32 h 229"/>
                <a:gd name="T40" fmla="*/ 472 w 669"/>
                <a:gd name="T41" fmla="*/ 97 h 229"/>
                <a:gd name="T42" fmla="*/ 487 w 669"/>
                <a:gd name="T43" fmla="*/ 149 h 229"/>
                <a:gd name="T44" fmla="*/ 555 w 669"/>
                <a:gd name="T45" fmla="*/ 115 h 229"/>
                <a:gd name="T46" fmla="*/ 527 w 669"/>
                <a:gd name="T47" fmla="*/ 89 h 229"/>
                <a:gd name="T48" fmla="*/ 532 w 669"/>
                <a:gd name="T49" fmla="*/ 99 h 229"/>
                <a:gd name="T50" fmla="*/ 504 w 669"/>
                <a:gd name="T51" fmla="*/ 123 h 229"/>
                <a:gd name="T52" fmla="*/ 507 w 669"/>
                <a:gd name="T53" fmla="*/ 62 h 229"/>
                <a:gd name="T54" fmla="*/ 600 w 669"/>
                <a:gd name="T55" fmla="*/ 82 h 229"/>
                <a:gd name="T56" fmla="*/ 565 w 669"/>
                <a:gd name="T57" fmla="*/ 167 h 229"/>
                <a:gd name="T58" fmla="*/ 444 w 669"/>
                <a:gd name="T59" fmla="*/ 142 h 229"/>
                <a:gd name="T60" fmla="*/ 258 w 669"/>
                <a:gd name="T61" fmla="*/ 148 h 229"/>
                <a:gd name="T62" fmla="*/ 129 w 669"/>
                <a:gd name="T63" fmla="*/ 163 h 229"/>
                <a:gd name="T64" fmla="*/ 266 w 669"/>
                <a:gd name="T65" fmla="*/ 168 h 229"/>
                <a:gd name="T66" fmla="*/ 393 w 669"/>
                <a:gd name="T67" fmla="*/ 163 h 229"/>
                <a:gd name="T68" fmla="*/ 440 w 669"/>
                <a:gd name="T69" fmla="*/ 197 h 229"/>
                <a:gd name="T70" fmla="*/ 551 w 669"/>
                <a:gd name="T71" fmla="*/ 227 h 229"/>
                <a:gd name="T72" fmla="*/ 661 w 669"/>
                <a:gd name="T73" fmla="*/ 144 h 229"/>
                <a:gd name="T74" fmla="*/ 640 w 669"/>
                <a:gd name="T75" fmla="*/ 88 h 22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9" h="229">
                  <a:moveTo>
                    <a:pt x="236" y="110"/>
                  </a:moveTo>
                  <a:cubicBezTo>
                    <a:pt x="232" y="84"/>
                    <a:pt x="195" y="63"/>
                    <a:pt x="169" y="82"/>
                  </a:cubicBezTo>
                  <a:cubicBezTo>
                    <a:pt x="142" y="100"/>
                    <a:pt x="152" y="129"/>
                    <a:pt x="158" y="134"/>
                  </a:cubicBezTo>
                  <a:cubicBezTo>
                    <a:pt x="167" y="142"/>
                    <a:pt x="187" y="142"/>
                    <a:pt x="187" y="126"/>
                  </a:cubicBezTo>
                  <a:cubicBezTo>
                    <a:pt x="184" y="112"/>
                    <a:pt x="169" y="118"/>
                    <a:pt x="169" y="118"/>
                  </a:cubicBezTo>
                  <a:cubicBezTo>
                    <a:pt x="169" y="118"/>
                    <a:pt x="159" y="110"/>
                    <a:pt x="175" y="96"/>
                  </a:cubicBezTo>
                  <a:cubicBezTo>
                    <a:pt x="192" y="83"/>
                    <a:pt x="213" y="94"/>
                    <a:pt x="218" y="106"/>
                  </a:cubicBezTo>
                  <a:cubicBezTo>
                    <a:pt x="223" y="121"/>
                    <a:pt x="223" y="145"/>
                    <a:pt x="183" y="153"/>
                  </a:cubicBezTo>
                  <a:cubicBezTo>
                    <a:pt x="141" y="154"/>
                    <a:pt x="136" y="131"/>
                    <a:pt x="136" y="131"/>
                  </a:cubicBezTo>
                  <a:cubicBezTo>
                    <a:pt x="125" y="143"/>
                    <a:pt x="114" y="133"/>
                    <a:pt x="95" y="135"/>
                  </a:cubicBezTo>
                  <a:cubicBezTo>
                    <a:pt x="79" y="135"/>
                    <a:pt x="53" y="150"/>
                    <a:pt x="37" y="155"/>
                  </a:cubicBezTo>
                  <a:cubicBezTo>
                    <a:pt x="20" y="160"/>
                    <a:pt x="0" y="142"/>
                    <a:pt x="0" y="142"/>
                  </a:cubicBezTo>
                  <a:cubicBezTo>
                    <a:pt x="0" y="142"/>
                    <a:pt x="5" y="158"/>
                    <a:pt x="24" y="163"/>
                  </a:cubicBezTo>
                  <a:cubicBezTo>
                    <a:pt x="47" y="170"/>
                    <a:pt x="87" y="145"/>
                    <a:pt x="105" y="144"/>
                  </a:cubicBezTo>
                  <a:cubicBezTo>
                    <a:pt x="123" y="144"/>
                    <a:pt x="157" y="162"/>
                    <a:pt x="157" y="162"/>
                  </a:cubicBezTo>
                  <a:cubicBezTo>
                    <a:pt x="215" y="180"/>
                    <a:pt x="241" y="139"/>
                    <a:pt x="236" y="110"/>
                  </a:cubicBezTo>
                  <a:close/>
                  <a:moveTo>
                    <a:pt x="640" y="88"/>
                  </a:moveTo>
                  <a:cubicBezTo>
                    <a:pt x="640" y="88"/>
                    <a:pt x="658" y="49"/>
                    <a:pt x="624" y="22"/>
                  </a:cubicBezTo>
                  <a:cubicBezTo>
                    <a:pt x="582" y="0"/>
                    <a:pt x="555" y="30"/>
                    <a:pt x="556" y="30"/>
                  </a:cubicBezTo>
                  <a:cubicBezTo>
                    <a:pt x="542" y="23"/>
                    <a:pt x="503" y="3"/>
                    <a:pt x="470" y="32"/>
                  </a:cubicBezTo>
                  <a:cubicBezTo>
                    <a:pt x="441" y="63"/>
                    <a:pt x="472" y="97"/>
                    <a:pt x="472" y="97"/>
                  </a:cubicBezTo>
                  <a:cubicBezTo>
                    <a:pt x="472" y="97"/>
                    <a:pt x="456" y="130"/>
                    <a:pt x="487" y="149"/>
                  </a:cubicBezTo>
                  <a:cubicBezTo>
                    <a:pt x="522" y="169"/>
                    <a:pt x="553" y="147"/>
                    <a:pt x="555" y="115"/>
                  </a:cubicBezTo>
                  <a:cubicBezTo>
                    <a:pt x="556" y="98"/>
                    <a:pt x="528" y="89"/>
                    <a:pt x="527" y="89"/>
                  </a:cubicBezTo>
                  <a:cubicBezTo>
                    <a:pt x="528" y="89"/>
                    <a:pt x="532" y="99"/>
                    <a:pt x="532" y="99"/>
                  </a:cubicBezTo>
                  <a:cubicBezTo>
                    <a:pt x="541" y="118"/>
                    <a:pt x="522" y="138"/>
                    <a:pt x="504" y="123"/>
                  </a:cubicBezTo>
                  <a:cubicBezTo>
                    <a:pt x="487" y="108"/>
                    <a:pt x="489" y="83"/>
                    <a:pt x="507" y="62"/>
                  </a:cubicBezTo>
                  <a:cubicBezTo>
                    <a:pt x="524" y="42"/>
                    <a:pt x="582" y="39"/>
                    <a:pt x="600" y="82"/>
                  </a:cubicBezTo>
                  <a:cubicBezTo>
                    <a:pt x="619" y="124"/>
                    <a:pt x="594" y="159"/>
                    <a:pt x="565" y="167"/>
                  </a:cubicBezTo>
                  <a:cubicBezTo>
                    <a:pt x="535" y="174"/>
                    <a:pt x="514" y="181"/>
                    <a:pt x="444" y="142"/>
                  </a:cubicBezTo>
                  <a:cubicBezTo>
                    <a:pt x="375" y="103"/>
                    <a:pt x="336" y="93"/>
                    <a:pt x="258" y="148"/>
                  </a:cubicBezTo>
                  <a:cubicBezTo>
                    <a:pt x="186" y="200"/>
                    <a:pt x="129" y="163"/>
                    <a:pt x="129" y="163"/>
                  </a:cubicBezTo>
                  <a:cubicBezTo>
                    <a:pt x="142" y="171"/>
                    <a:pt x="188" y="209"/>
                    <a:pt x="266" y="168"/>
                  </a:cubicBezTo>
                  <a:cubicBezTo>
                    <a:pt x="345" y="127"/>
                    <a:pt x="393" y="163"/>
                    <a:pt x="393" y="163"/>
                  </a:cubicBezTo>
                  <a:cubicBezTo>
                    <a:pt x="440" y="197"/>
                    <a:pt x="440" y="197"/>
                    <a:pt x="440" y="197"/>
                  </a:cubicBezTo>
                  <a:cubicBezTo>
                    <a:pt x="459" y="213"/>
                    <a:pt x="499" y="228"/>
                    <a:pt x="551" y="227"/>
                  </a:cubicBezTo>
                  <a:cubicBezTo>
                    <a:pt x="606" y="229"/>
                    <a:pt x="655" y="174"/>
                    <a:pt x="661" y="144"/>
                  </a:cubicBezTo>
                  <a:cubicBezTo>
                    <a:pt x="669" y="113"/>
                    <a:pt x="640" y="88"/>
                    <a:pt x="640" y="8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E8FAFC"/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pic>
        <p:nvPicPr>
          <p:cNvPr id="29" name="图片占位符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58" y="1951664"/>
            <a:ext cx="2660640" cy="153669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943" y="2180802"/>
            <a:ext cx="2676010" cy="514249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93550" y="464792"/>
            <a:ext cx="3573833" cy="468155"/>
            <a:chOff x="186390" y="241670"/>
            <a:chExt cx="3573833" cy="468155"/>
          </a:xfrm>
        </p:grpSpPr>
        <p:sp>
          <p:nvSpPr>
            <p:cNvPr id="27" name="文本占位符 19"/>
            <p:cNvSpPr txBox="1"/>
            <p:nvPr/>
          </p:nvSpPr>
          <p:spPr>
            <a:xfrm>
              <a:off x="548722" y="252323"/>
              <a:ext cx="2781748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当堂练习</a:t>
              </a:r>
              <a:endParaRPr lang="en-US" altLang="zh-CN" spc="-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86390" y="241670"/>
              <a:ext cx="3573833" cy="468155"/>
              <a:chOff x="6741459" y="3854588"/>
              <a:chExt cx="3091391" cy="598376"/>
            </a:xfrm>
          </p:grpSpPr>
          <p:grpSp>
            <p:nvGrpSpPr>
              <p:cNvPr id="30" name="组合 29"/>
              <p:cNvGrpSpPr/>
              <p:nvPr/>
            </p:nvGrpSpPr>
            <p:grpSpPr>
              <a:xfrm rot="16200000">
                <a:off x="7991532" y="2928211"/>
                <a:ext cx="589271" cy="2452644"/>
                <a:chOff x="2187594" y="750627"/>
                <a:chExt cx="1009934" cy="4203510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2187594" y="750627"/>
                  <a:ext cx="1009934" cy="420351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2282475" y="764251"/>
                  <a:ext cx="820176" cy="545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7"/>
              <a:srcRect l="40139" t="23540" r="40548" b="31832"/>
              <a:stretch>
                <a:fillRect/>
              </a:stretch>
            </p:blipFill>
            <p:spPr>
              <a:xfrm rot="5400000">
                <a:off x="6602220" y="3993827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  <p:sp>
            <p:nvSpPr>
              <p:cNvPr id="32" name="矩形 31"/>
              <p:cNvSpPr/>
              <p:nvPr/>
            </p:nvSpPr>
            <p:spPr>
              <a:xfrm rot="16200000">
                <a:off x="9245335" y="4131340"/>
                <a:ext cx="478552" cy="3185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7"/>
              <a:srcRect l="40139" t="23540" r="40548" b="31832"/>
              <a:stretch>
                <a:fillRect/>
              </a:stretch>
            </p:blipFill>
            <p:spPr>
              <a:xfrm rot="16200000" flipH="1">
                <a:off x="9375226" y="3995339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</p:grpSp>
      </p:grp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  <p:cond evt="onBegin" delay="0">
                          <p:tn val="25"/>
                        </p:cond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3" name="组合 2"/>
          <p:cNvGrpSpPr/>
          <p:nvPr/>
        </p:nvGrpSpPr>
        <p:grpSpPr>
          <a:xfrm>
            <a:off x="8064955" y="3026271"/>
            <a:ext cx="3849364" cy="3849364"/>
            <a:chOff x="4113350" y="2025511"/>
            <a:chExt cx="3849364" cy="384936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350" y="2025511"/>
              <a:ext cx="3849364" cy="38493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665690"/>
              <a:ext cx="1413468" cy="2716265"/>
            </a:xfrm>
            <a:prstGeom prst="rect">
              <a:avLst/>
            </a:prstGeom>
          </p:spPr>
        </p:pic>
      </p:grpSp>
      <p:sp>
        <p:nvSpPr>
          <p:cNvPr id="100" name="文本框 99"/>
          <p:cNvSpPr txBox="1"/>
          <p:nvPr/>
        </p:nvSpPr>
        <p:spPr>
          <a:xfrm>
            <a:off x="963295" y="1001395"/>
            <a:ext cx="956119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一、单项选择</a:t>
            </a:r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1. </a:t>
            </a:r>
            <a:r>
              <a:rPr lang="en-US" sz="2000" b="0" u="sng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__  </a:t>
            </a:r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Father's Day is coming. Jerry will buy a new wallet for his father.    A. A                         B. An                 C. The                  D. /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 --where is your teachers’ office? --our teachers’ office is on _______ floor of ______.</a:t>
            </a:r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A. fifth; Building Two                        B. the fifth; the Building Two            C. fifth; the second building               D. the fifth; Building Two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Does Anna like watching TV and _________ a cup of coffee in her nice living room.</a:t>
            </a:r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A. enjoying             B. enjoyed          C. to enjoy        D. enjoys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4. Can you ______ it in English?</a:t>
            </a:r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A. speak                 B. talk                  C. say                D. tell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5. ______ a cold winter evening, the poor old man died.</a:t>
            </a:r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A. In                       B. On                    C. At                 D. For
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35150" y="5229225"/>
            <a:ext cx="98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DDACB</a:t>
            </a:r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0" name="图片占位符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95" y="4422775"/>
            <a:ext cx="2341880" cy="20281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76" y="4203032"/>
            <a:ext cx="2864701" cy="26619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5335" y="859155"/>
            <a:ext cx="877506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6. Shafi fell in love _____ coding after _______ programmers (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程序员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work at his father’s office.</a:t>
            </a:r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A. of; watching     B. to; watched       C. at; watched        D. with; watching7. Is Lihua always the last student _____ our classroom?    A. leaves               B. leaving              C. to leave              D. leave8. The music sounds __________. I’m sure you will like it.    A. beautiful           B. beautifully        C. like good             D. like badly9. I think _______important for us to learn English well.    A. that is               B. it is                    C. that will be          D. is10. --Sandy, ______will your father come back from Beijing? --In ten days.    A. how long          B.  how many       C. how soon              D. how often
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69740" y="4874260"/>
            <a:ext cx="1027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DCABC</a:t>
            </a:r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7" y="1396604"/>
            <a:ext cx="2480736" cy="5474096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045335" y="1110615"/>
            <a:ext cx="910145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</a:rPr>
              <a:t>11. --Does Amy need help ______ her lessons?  --No, she is good at all her subjects.   A. to                            B. for                     C. from                 D. with12. --______ there _____ two table tennis matches this evening? --No, only one.   A. Are; going to be     B. Is; going to be   C. Will have         D. Are; going to have13. Many people ______happiness in helping others.   A. ask                          B. invite                 C. find                  D. design14. The actors try to play ______ , but I don’t enjoy the play because I don't feel _______today.   A. good; good             B. well; well           C. good; well        D. well; good15. Look, there is a knock at the door. Maybe there’s _______outside.   A. something               B. anything            C. someone            D. anyone
</a:t>
            </a:r>
            <a:endParaRPr lang="zh-CN" altLang="en-US" sz="2000"/>
          </a:p>
        </p:txBody>
      </p:sp>
      <p:sp>
        <p:nvSpPr>
          <p:cNvPr id="2" name="文本框 1"/>
          <p:cNvSpPr txBox="1"/>
          <p:nvPr/>
        </p:nvSpPr>
        <p:spPr>
          <a:xfrm>
            <a:off x="3244850" y="5067300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DACBC</a:t>
            </a:r>
            <a:endParaRPr lang="zh-CN" altLang="en-US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15" name="组合 14"/>
          <p:cNvGrpSpPr/>
          <p:nvPr/>
        </p:nvGrpSpPr>
        <p:grpSpPr>
          <a:xfrm>
            <a:off x="7645400" y="1751567"/>
            <a:ext cx="3786904" cy="3557512"/>
            <a:chOff x="7027545" y="814116"/>
            <a:chExt cx="4341259" cy="4078287"/>
          </a:xfrm>
        </p:grpSpPr>
        <p:sp>
          <p:nvSpPr>
            <p:cNvPr id="6" name="椭圆 5"/>
            <p:cNvSpPr/>
            <p:nvPr/>
          </p:nvSpPr>
          <p:spPr>
            <a:xfrm>
              <a:off x="7027545" y="814116"/>
              <a:ext cx="3978275" cy="4078287"/>
            </a:xfrm>
            <a:prstGeom prst="ellipse">
              <a:avLst/>
            </a:prstGeom>
            <a:solidFill>
              <a:srgbClr val="FBFBFB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latin typeface="Arial"/>
                <a:ea typeface="楷体" panose="02010609060101010101" charset="-122"/>
                <a:sym typeface="Arial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663" y="1580655"/>
              <a:ext cx="3967141" cy="2913369"/>
            </a:xfrm>
            <a:prstGeom prst="rect">
              <a:avLst/>
            </a:prstGeom>
          </p:spPr>
        </p:pic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40" y="4205282"/>
            <a:ext cx="1280830" cy="17067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24" y="1751566"/>
            <a:ext cx="2384400" cy="1298581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4293550" y="693392"/>
            <a:ext cx="3573833" cy="511279"/>
            <a:chOff x="186390" y="241670"/>
            <a:chExt cx="3573833" cy="511279"/>
          </a:xfrm>
        </p:grpSpPr>
        <p:sp>
          <p:nvSpPr>
            <p:cNvPr id="49" name="文本占位符 19"/>
            <p:cNvSpPr txBox="1"/>
            <p:nvPr/>
          </p:nvSpPr>
          <p:spPr>
            <a:xfrm>
              <a:off x="548722" y="303123"/>
              <a:ext cx="2781748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z="32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小试牛刀</a:t>
              </a:r>
              <a:endParaRPr lang="en-US" altLang="zh-CN" sz="32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86390" y="241670"/>
              <a:ext cx="3573833" cy="468155"/>
              <a:chOff x="6741459" y="3854588"/>
              <a:chExt cx="3091391" cy="598376"/>
            </a:xfrm>
          </p:grpSpPr>
          <p:grpSp>
            <p:nvGrpSpPr>
              <p:cNvPr id="51" name="组合 50"/>
              <p:cNvGrpSpPr/>
              <p:nvPr/>
            </p:nvGrpSpPr>
            <p:grpSpPr>
              <a:xfrm rot="16200000">
                <a:off x="7991532" y="2928211"/>
                <a:ext cx="589271" cy="2452644"/>
                <a:chOff x="2187594" y="750627"/>
                <a:chExt cx="1009934" cy="4203510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2187594" y="750627"/>
                  <a:ext cx="1009934" cy="420351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2282475" y="764251"/>
                  <a:ext cx="820176" cy="545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6"/>
              <a:srcRect l="40139" t="23540" r="40548" b="31832"/>
              <a:stretch>
                <a:fillRect/>
              </a:stretch>
            </p:blipFill>
            <p:spPr>
              <a:xfrm rot="5400000">
                <a:off x="6602220" y="3993827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  <p:sp>
            <p:nvSpPr>
              <p:cNvPr id="53" name="矩形 52"/>
              <p:cNvSpPr/>
              <p:nvPr/>
            </p:nvSpPr>
            <p:spPr>
              <a:xfrm rot="16200000">
                <a:off x="9245335" y="4131340"/>
                <a:ext cx="478552" cy="3185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6"/>
              <a:srcRect l="40139" t="23540" r="40548" b="31832"/>
              <a:stretch>
                <a:fillRect/>
              </a:stretch>
            </p:blipFill>
            <p:spPr>
              <a:xfrm rot="16200000" flipH="1">
                <a:off x="9375226" y="3995339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</p:grpSp>
      </p:grpSp>
      <p:sp>
        <p:nvSpPr>
          <p:cNvPr id="14" name="椭圆 13"/>
          <p:cNvSpPr/>
          <p:nvPr/>
        </p:nvSpPr>
        <p:spPr>
          <a:xfrm>
            <a:off x="4160257" y="1906202"/>
            <a:ext cx="3897951" cy="3897951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txBody>
          <a:bodyPr wrap="none" rtlCol="0" anchor="ctr">
            <a:noAutofit/>
          </a:bodyPr>
          <a:lstStyle/>
          <a:p>
            <a:pPr algn="ctr"/>
            <a:endParaRPr lang="zh-CN" altLang="en-US" sz="1350">
              <a:solidFill>
                <a:schemeClr val="accent2"/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52" y="2392675"/>
            <a:ext cx="3646028" cy="3248769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140" y="2078919"/>
            <a:ext cx="2675964" cy="401432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27735" y="1146810"/>
            <a:ext cx="9815830" cy="3638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</a:rPr>
              <a:t>16. When people do not know what to wear to a party or how to design the home, </a:t>
            </a:r>
            <a:endParaRPr lang="en-US" sz="2000" b="0">
              <a:solidFill>
                <a:srgbClr val="333333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</a:rPr>
              <a:t>      the _________will help them.     A. policemen            B. postmen               C. artists                        D. waiters17. At the Fix-it Club, we need people with_____.     A. great skills            B. good hearing       C. great interest             D. good grades18. If she _________ tomorrow, I will finish the work by myself.     A. doesn’t come        B. will not come       C. don’t come               D. isn’t coming19. What great fun it is _________trees in the park on March 12</a:t>
            </a:r>
            <a:r>
              <a:rPr lang="en-US" sz="2000" b="0" baseline="3000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</a:rPr>
              <a:t>th</a:t>
            </a:r>
            <a:r>
              <a:rPr lang="en-US" sz="2000" b="0">
                <a:solidFill>
                  <a:srgbClr val="333333"/>
                </a:solidFill>
                <a:latin typeface="Times New Roman" panose="02020603050405020304" charset="0"/>
                <a:ea typeface="宋体" panose="02010600030101010101" pitchFamily="2" charset="-122"/>
              </a:rPr>
              <a:t>.     A. plant                      B. to plant                C. planting                    D. will plant20. --How far is it from the supermarket to your home? --It’s about________.     A. 3miles far away     B. 3miles away        C. 3miles away from    D. 3miles far away from
</a:t>
            </a:r>
            <a:endParaRPr lang="en-US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/>
            <a:r>
              <a:rPr lang="en-US" sz="1050" b="0"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84655" y="5103495"/>
            <a:ext cx="12490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CAABB</a:t>
            </a:r>
            <a:endParaRPr lang="zh-CN" altLang="en-US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28" y="1473589"/>
            <a:ext cx="3522208" cy="3190706"/>
          </a:xfrm>
          <a:prstGeom prst="rect">
            <a:avLst/>
          </a:prstGeom>
        </p:spPr>
      </p:pic>
      <p:sp>
        <p:nvSpPr>
          <p:cNvPr id="175" name="文本框 174"/>
          <p:cNvSpPr txBox="1"/>
          <p:nvPr/>
        </p:nvSpPr>
        <p:spPr>
          <a:xfrm>
            <a:off x="5679202" y="1458849"/>
            <a:ext cx="736600" cy="3240651"/>
          </a:xfrm>
          <a:prstGeom prst="rect">
            <a:avLst/>
          </a:prstGeom>
          <a:solidFill>
            <a:srgbClr val="C0000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spc="600">
                <a:solidFill>
                  <a:schemeClr val="bg1"/>
                </a:solidFill>
                <a:latin typeface="Arial"/>
                <a:ea typeface="楷体" panose="02010609060101010101" charset="-122"/>
                <a:sym typeface="Arial"/>
              </a:rPr>
              <a:t>稳住 不慌</a:t>
            </a:r>
            <a:endParaRPr lang="zh-CN" altLang="en-US" sz="3600" b="1" spc="600">
              <a:solidFill>
                <a:schemeClr val="bg1"/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179" name="文本框 178"/>
          <p:cNvSpPr txBox="1"/>
          <p:nvPr/>
        </p:nvSpPr>
        <p:spPr>
          <a:xfrm rot="16200000">
            <a:off x="296545" y="1517650"/>
            <a:ext cx="4891405" cy="393128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一、单词填空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1. The dictionary is very____________(有用的) to your English study.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2. ____________（组）of the girls are waiting on the playground.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3. The __________(布告) on the wall says “No smoking”.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4. --Mr.Lee, I am looking for the new house. Can you tell me something about the prices of different kinds of houses?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-- I am sorry I know little. But there are many pieces of ________(信息) on the internet.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5. On Halloween, we knock at our __________(邻居) doors and shout “trick or treat”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</p:txBody>
      </p:sp>
      <p:sp>
        <p:nvSpPr>
          <p:cNvPr id="193" name="文本框 192"/>
          <p:cNvSpPr txBox="1"/>
          <p:nvPr/>
        </p:nvSpPr>
        <p:spPr>
          <a:xfrm rot="16200000">
            <a:off x="7336790" y="1299210"/>
            <a:ext cx="4614545" cy="432117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6. Mr Li always _____________(检查) our homework carefully.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7. There will be some doctors and nurses among the __________(志愿者)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8. --What are you going to do this weekend, Amy? 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--I am going to visit my grandparents, then go to the supermarket to do some __________ for them with my parents.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9. --Jimmy, do you have any brothers or sisters?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--I have two _________ sisters. I have no brothers. I am the youngest in my family.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10. --what grade are you and Neil in? 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--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Neil is in the 8th grade,and I am in the Grade 7. So I am one grade ________ him.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</p:txBody>
      </p:sp>
      <p:grpSp>
        <p:nvGrpSpPr>
          <p:cNvPr id="194" name="组合 193"/>
          <p:cNvGrpSpPr/>
          <p:nvPr/>
        </p:nvGrpSpPr>
        <p:grpSpPr>
          <a:xfrm>
            <a:off x="1167468" y="5182209"/>
            <a:ext cx="1375330" cy="779232"/>
            <a:chOff x="4200525" y="3664586"/>
            <a:chExt cx="608013" cy="344487"/>
          </a:xfrm>
          <a:solidFill>
            <a:srgbClr val="C00000">
              <a:alpha val="9000"/>
            </a:srgbClr>
          </a:solidFill>
        </p:grpSpPr>
        <p:sp>
          <p:nvSpPr>
            <p:cNvPr id="195" name="Freeform 795"/>
            <p:cNvSpPr/>
            <p:nvPr/>
          </p:nvSpPr>
          <p:spPr bwMode="auto">
            <a:xfrm flipH="1">
              <a:off x="4560888" y="3912236"/>
              <a:ext cx="0" cy="3175"/>
            </a:xfrm>
            <a:custGeom>
              <a:gdLst>
                <a:gd name="T0" fmla="*/ 2 h 2"/>
                <a:gd name="T1" fmla="*/ 2 h 2"/>
                <a:gd name="T2" fmla="*/ 0 h 2"/>
                <a:gd name="T3" fmla="*/ 2 h 2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196" name="Freeform 796"/>
            <p:cNvSpPr/>
            <p:nvPr/>
          </p:nvSpPr>
          <p:spPr bwMode="auto">
            <a:xfrm flipH="1">
              <a:off x="4564063" y="3904298"/>
              <a:ext cx="0" cy="4762"/>
            </a:xfrm>
            <a:custGeom>
              <a:gdLst>
                <a:gd name="T0" fmla="*/ 3 h 3"/>
                <a:gd name="T1" fmla="*/ 0 h 3"/>
                <a:gd name="T2" fmla="*/ 3 h 3"/>
                <a:gd name="T3" fmla="*/ 3 h 3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197" name="Freeform 797"/>
            <p:cNvSpPr/>
            <p:nvPr/>
          </p:nvSpPr>
          <p:spPr bwMode="auto">
            <a:xfrm flipH="1">
              <a:off x="4560888" y="3923348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198" name="Rectangle 798"/>
            <p:cNvSpPr>
              <a:spLocks noChangeArrowheads="1"/>
            </p:cNvSpPr>
            <p:nvPr/>
          </p:nvSpPr>
          <p:spPr bwMode="auto">
            <a:xfrm>
              <a:off x="4533900" y="3961448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199" name="Freeform 799"/>
            <p:cNvSpPr/>
            <p:nvPr/>
          </p:nvSpPr>
          <p:spPr bwMode="auto">
            <a:xfrm>
              <a:off x="4533900" y="3961448"/>
              <a:ext cx="4763" cy="0"/>
            </a:xfrm>
            <a:custGeom>
              <a:gdLst>
                <a:gd name="T0" fmla="*/ 3 w 3"/>
                <a:gd name="T1" fmla="*/ 0 w 3"/>
                <a:gd name="T2" fmla="*/ 0 w 3"/>
                <a:gd name="T3" fmla="*/ 0 w 3"/>
                <a:gd name="T4" fmla="*/ 3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0" name="Freeform 800"/>
            <p:cNvSpPr/>
            <p:nvPr/>
          </p:nvSpPr>
          <p:spPr bwMode="auto">
            <a:xfrm flipH="1">
              <a:off x="4568825" y="3832861"/>
              <a:ext cx="0" cy="4762"/>
            </a:xfrm>
            <a:custGeom>
              <a:gdLst>
                <a:gd name="T0" fmla="*/ 3 h 3"/>
                <a:gd name="T1" fmla="*/ 0 h 3"/>
                <a:gd name="T2" fmla="*/ 3 h 3"/>
                <a:gd name="T3" fmla="*/ 3 h 3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1" name="Freeform 801"/>
            <p:cNvSpPr/>
            <p:nvPr/>
          </p:nvSpPr>
          <p:spPr bwMode="auto">
            <a:xfrm flipH="1">
              <a:off x="4564063" y="3904298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2" name="Freeform 802"/>
            <p:cNvSpPr/>
            <p:nvPr/>
          </p:nvSpPr>
          <p:spPr bwMode="auto">
            <a:xfrm>
              <a:off x="4602163" y="3796348"/>
              <a:ext cx="3175" cy="0"/>
            </a:xfrm>
            <a:custGeom>
              <a:gdLst>
                <a:gd name="T0" fmla="*/ 0 w 2"/>
                <a:gd name="T1" fmla="*/ 0 w 2"/>
                <a:gd name="T2" fmla="*/ 2 w 2"/>
                <a:gd name="T3" fmla="*/ 0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3" name="Freeform 803"/>
            <p:cNvSpPr/>
            <p:nvPr/>
          </p:nvSpPr>
          <p:spPr bwMode="auto">
            <a:xfrm flipH="1">
              <a:off x="4533900" y="3956686"/>
              <a:ext cx="0" cy="4762"/>
            </a:xfrm>
            <a:custGeom>
              <a:gdLst>
                <a:gd name="T0" fmla="*/ 3 h 3"/>
                <a:gd name="T1" fmla="*/ 0 h 3"/>
                <a:gd name="T2" fmla="*/ 3 h 3"/>
                <a:gd name="T3" fmla="*/ 3 h 3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4" name="Freeform 804"/>
            <p:cNvSpPr/>
            <p:nvPr/>
          </p:nvSpPr>
          <p:spPr bwMode="auto">
            <a:xfrm flipH="1">
              <a:off x="4560888" y="3912236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5" name="Freeform 805"/>
            <p:cNvSpPr>
              <a:spLocks noEditPoints="1"/>
            </p:cNvSpPr>
            <p:nvPr/>
          </p:nvSpPr>
          <p:spPr bwMode="auto">
            <a:xfrm>
              <a:off x="4203700" y="3664586"/>
              <a:ext cx="547688" cy="344487"/>
            </a:xfrm>
            <a:custGeom>
              <a:gdLst>
                <a:gd name="T0" fmla="*/ 95 w 146"/>
                <a:gd name="T1" fmla="*/ 72 h 92"/>
                <a:gd name="T2" fmla="*/ 89 w 146"/>
                <a:gd name="T3" fmla="*/ 74 h 92"/>
                <a:gd name="T4" fmla="*/ 96 w 146"/>
                <a:gd name="T5" fmla="*/ 64 h 92"/>
                <a:gd name="T6" fmla="*/ 81 w 146"/>
                <a:gd name="T7" fmla="*/ 71 h 92"/>
                <a:gd name="T8" fmla="*/ 65 w 146"/>
                <a:gd name="T9" fmla="*/ 57 h 92"/>
                <a:gd name="T10" fmla="*/ 63 w 146"/>
                <a:gd name="T11" fmla="*/ 38 h 92"/>
                <a:gd name="T12" fmla="*/ 82 w 146"/>
                <a:gd name="T13" fmla="*/ 50 h 92"/>
                <a:gd name="T14" fmla="*/ 95 w 146"/>
                <a:gd name="T15" fmla="*/ 43 h 92"/>
                <a:gd name="T16" fmla="*/ 107 w 146"/>
                <a:gd name="T17" fmla="*/ 33 h 92"/>
                <a:gd name="T18" fmla="*/ 111 w 146"/>
                <a:gd name="T19" fmla="*/ 34 h 92"/>
                <a:gd name="T20" fmla="*/ 138 w 146"/>
                <a:gd name="T21" fmla="*/ 18 h 92"/>
                <a:gd name="T22" fmla="*/ 135 w 146"/>
                <a:gd name="T23" fmla="*/ 16 h 92"/>
                <a:gd name="T24" fmla="*/ 116 w 146"/>
                <a:gd name="T25" fmla="*/ 17 h 92"/>
                <a:gd name="T26" fmla="*/ 102 w 146"/>
                <a:gd name="T27" fmla="*/ 30 h 92"/>
                <a:gd name="T28" fmla="*/ 90 w 146"/>
                <a:gd name="T29" fmla="*/ 26 h 92"/>
                <a:gd name="T30" fmla="*/ 84 w 146"/>
                <a:gd name="T31" fmla="*/ 20 h 92"/>
                <a:gd name="T32" fmla="*/ 99 w 146"/>
                <a:gd name="T33" fmla="*/ 13 h 92"/>
                <a:gd name="T34" fmla="*/ 76 w 146"/>
                <a:gd name="T35" fmla="*/ 7 h 92"/>
                <a:gd name="T36" fmla="*/ 44 w 146"/>
                <a:gd name="T37" fmla="*/ 0 h 92"/>
                <a:gd name="T38" fmla="*/ 13 w 146"/>
                <a:gd name="T39" fmla="*/ 25 h 92"/>
                <a:gd name="T40" fmla="*/ 2 w 146"/>
                <a:gd name="T41" fmla="*/ 55 h 92"/>
                <a:gd name="T42" fmla="*/ 2 w 146"/>
                <a:gd name="T43" fmla="*/ 71 h 92"/>
                <a:gd name="T44" fmla="*/ 3 w 146"/>
                <a:gd name="T45" fmla="*/ 61 h 92"/>
                <a:gd name="T46" fmla="*/ 10 w 146"/>
                <a:gd name="T47" fmla="*/ 76 h 92"/>
                <a:gd name="T48" fmla="*/ 18 w 146"/>
                <a:gd name="T49" fmla="*/ 79 h 92"/>
                <a:gd name="T50" fmla="*/ 49 w 146"/>
                <a:gd name="T51" fmla="*/ 88 h 92"/>
                <a:gd name="T52" fmla="*/ 58 w 146"/>
                <a:gd name="T53" fmla="*/ 84 h 92"/>
                <a:gd name="T54" fmla="*/ 86 w 146"/>
                <a:gd name="T55" fmla="*/ 80 h 92"/>
                <a:gd name="T56" fmla="*/ 97 w 146"/>
                <a:gd name="T57" fmla="*/ 75 h 92"/>
                <a:gd name="T58" fmla="*/ 140 w 146"/>
                <a:gd name="T59" fmla="*/ 19 h 92"/>
                <a:gd name="T60" fmla="*/ 124 w 146"/>
                <a:gd name="T61" fmla="*/ 18 h 92"/>
                <a:gd name="T62" fmla="*/ 126 w 146"/>
                <a:gd name="T63" fmla="*/ 15 h 92"/>
                <a:gd name="T64" fmla="*/ 127 w 146"/>
                <a:gd name="T65" fmla="*/ 15 h 92"/>
                <a:gd name="T66" fmla="*/ 113 w 146"/>
                <a:gd name="T67" fmla="*/ 26 h 92"/>
                <a:gd name="T68" fmla="*/ 109 w 146"/>
                <a:gd name="T69" fmla="*/ 33 h 92"/>
                <a:gd name="T70" fmla="*/ 106 w 146"/>
                <a:gd name="T71" fmla="*/ 31 h 92"/>
                <a:gd name="T72" fmla="*/ 104 w 146"/>
                <a:gd name="T73" fmla="*/ 33 h 92"/>
                <a:gd name="T74" fmla="*/ 96 w 146"/>
                <a:gd name="T75" fmla="*/ 42 h 92"/>
                <a:gd name="T76" fmla="*/ 93 w 146"/>
                <a:gd name="T77" fmla="*/ 43 h 92"/>
                <a:gd name="T78" fmla="*/ 93 w 146"/>
                <a:gd name="T79" fmla="*/ 38 h 92"/>
                <a:gd name="T80" fmla="*/ 95 w 146"/>
                <a:gd name="T81" fmla="*/ 38 h 92"/>
                <a:gd name="T82" fmla="*/ 73 w 146"/>
                <a:gd name="T83" fmla="*/ 22 h 92"/>
                <a:gd name="T84" fmla="*/ 55 w 146"/>
                <a:gd name="T85" fmla="*/ 43 h 92"/>
                <a:gd name="T86" fmla="*/ 14 w 146"/>
                <a:gd name="T87" fmla="*/ 76 h 92"/>
                <a:gd name="T88" fmla="*/ 47 w 146"/>
                <a:gd name="T89" fmla="*/ 90 h 92"/>
                <a:gd name="T90" fmla="*/ 49 w 146"/>
                <a:gd name="T91" fmla="*/ 79 h 92"/>
                <a:gd name="T92" fmla="*/ 19 w 146"/>
                <a:gd name="T93" fmla="*/ 69 h 92"/>
                <a:gd name="T94" fmla="*/ 14 w 146"/>
                <a:gd name="T95" fmla="*/ 72 h 92"/>
                <a:gd name="T96" fmla="*/ 11 w 146"/>
                <a:gd name="T97" fmla="*/ 71 h 92"/>
                <a:gd name="T98" fmla="*/ 10 w 146"/>
                <a:gd name="T99" fmla="*/ 68 h 92"/>
                <a:gd name="T100" fmla="*/ 21 w 146"/>
                <a:gd name="T101" fmla="*/ 44 h 92"/>
                <a:gd name="T102" fmla="*/ 34 w 146"/>
                <a:gd name="T103" fmla="*/ 24 h 92"/>
                <a:gd name="T104" fmla="*/ 43 w 146"/>
                <a:gd name="T105" fmla="*/ 24 h 92"/>
                <a:gd name="T106" fmla="*/ 41 w 146"/>
                <a:gd name="T107" fmla="*/ 37 h 92"/>
                <a:gd name="T108" fmla="*/ 47 w 146"/>
                <a:gd name="T109" fmla="*/ 57 h 92"/>
                <a:gd name="T110" fmla="*/ 54 w 146"/>
                <a:gd name="T111" fmla="*/ 77 h 92"/>
                <a:gd name="T112" fmla="*/ 60 w 146"/>
                <a:gd name="T113" fmla="*/ 79 h 92"/>
                <a:gd name="T114" fmla="*/ 85 w 146"/>
                <a:gd name="T115" fmla="*/ 71 h 92"/>
                <a:gd name="T116" fmla="*/ 83 w 146"/>
                <a:gd name="T117" fmla="*/ 76 h 92"/>
                <a:gd name="T118" fmla="*/ 81 w 146"/>
                <a:gd name="T119" fmla="*/ 73 h 92"/>
                <a:gd name="T120" fmla="*/ 88 w 146"/>
                <a:gd name="T121" fmla="*/ 75 h 92"/>
                <a:gd name="T122" fmla="*/ 83 w 146"/>
                <a:gd name="T123" fmla="*/ 79 h 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6" h="92">
                  <a:moveTo>
                    <a:pt x="100" y="73"/>
                  </a:moveTo>
                  <a:cubicBezTo>
                    <a:pt x="99" y="72"/>
                    <a:pt x="99" y="72"/>
                    <a:pt x="99" y="72"/>
                  </a:cubicBezTo>
                  <a:cubicBezTo>
                    <a:pt x="99" y="72"/>
                    <a:pt x="98" y="73"/>
                    <a:pt x="98" y="73"/>
                  </a:cubicBezTo>
                  <a:cubicBezTo>
                    <a:pt x="98" y="72"/>
                    <a:pt x="98" y="71"/>
                    <a:pt x="99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98" y="71"/>
                    <a:pt x="98" y="72"/>
                    <a:pt x="98" y="72"/>
                  </a:cubicBezTo>
                  <a:cubicBezTo>
                    <a:pt x="97" y="71"/>
                    <a:pt x="97" y="72"/>
                    <a:pt x="97" y="71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5" y="73"/>
                    <a:pt x="95" y="73"/>
                  </a:cubicBezTo>
                  <a:cubicBezTo>
                    <a:pt x="94" y="75"/>
                    <a:pt x="92" y="75"/>
                    <a:pt x="90" y="77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90" y="76"/>
                    <a:pt x="90" y="75"/>
                    <a:pt x="90" y="75"/>
                  </a:cubicBezTo>
                  <a:cubicBezTo>
                    <a:pt x="91" y="75"/>
                    <a:pt x="92" y="75"/>
                    <a:pt x="92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5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5" y="71"/>
                    <a:pt x="95" y="71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69"/>
                    <a:pt x="99" y="67"/>
                    <a:pt x="98" y="67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7" y="67"/>
                    <a:pt x="96" y="67"/>
                    <a:pt x="97" y="67"/>
                  </a:cubicBezTo>
                  <a:cubicBezTo>
                    <a:pt x="97" y="67"/>
                    <a:pt x="97" y="68"/>
                    <a:pt x="97" y="68"/>
                  </a:cubicBezTo>
                  <a:cubicBezTo>
                    <a:pt x="97" y="68"/>
                    <a:pt x="97" y="68"/>
                    <a:pt x="96" y="68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4" y="70"/>
                    <a:pt x="93" y="71"/>
                    <a:pt x="92" y="73"/>
                  </a:cubicBezTo>
                  <a:cubicBezTo>
                    <a:pt x="91" y="73"/>
                    <a:pt x="90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9" y="72"/>
                    <a:pt x="92" y="73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69"/>
                    <a:pt x="94" y="69"/>
                    <a:pt x="95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5"/>
                    <a:pt x="95" y="67"/>
                    <a:pt x="94" y="66"/>
                  </a:cubicBezTo>
                  <a:cubicBezTo>
                    <a:pt x="95" y="65"/>
                    <a:pt x="95" y="64"/>
                    <a:pt x="9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7"/>
                    <a:pt x="91" y="68"/>
                    <a:pt x="90" y="67"/>
                  </a:cubicBezTo>
                  <a:cubicBezTo>
                    <a:pt x="91" y="67"/>
                    <a:pt x="91" y="67"/>
                    <a:pt x="91" y="66"/>
                  </a:cubicBezTo>
                  <a:cubicBezTo>
                    <a:pt x="90" y="66"/>
                    <a:pt x="91" y="67"/>
                    <a:pt x="90" y="68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89" y="70"/>
                    <a:pt x="89" y="68"/>
                    <a:pt x="89" y="68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8" y="67"/>
                    <a:pt x="88" y="67"/>
                    <a:pt x="88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6" y="69"/>
                    <a:pt x="85" y="70"/>
                    <a:pt x="84" y="71"/>
                  </a:cubicBezTo>
                  <a:cubicBezTo>
                    <a:pt x="83" y="70"/>
                    <a:pt x="82" y="72"/>
                    <a:pt x="81" y="71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0" y="72"/>
                  </a:cubicBezTo>
                  <a:cubicBezTo>
                    <a:pt x="79" y="72"/>
                    <a:pt x="81" y="72"/>
                    <a:pt x="81" y="72"/>
                  </a:cubicBezTo>
                  <a:cubicBezTo>
                    <a:pt x="80" y="72"/>
                    <a:pt x="79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3" y="73"/>
                    <a:pt x="67" y="74"/>
                    <a:pt x="62" y="73"/>
                  </a:cubicBezTo>
                  <a:cubicBezTo>
                    <a:pt x="62" y="72"/>
                    <a:pt x="61" y="71"/>
                    <a:pt x="62" y="71"/>
                  </a:cubicBezTo>
                  <a:cubicBezTo>
                    <a:pt x="61" y="71"/>
                    <a:pt x="62" y="72"/>
                    <a:pt x="61" y="72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2" y="70"/>
                    <a:pt x="65" y="72"/>
                    <a:pt x="66" y="69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7" y="69"/>
                    <a:pt x="67" y="67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9" y="64"/>
                    <a:pt x="69" y="64"/>
                    <a:pt x="69" y="62"/>
                  </a:cubicBezTo>
                  <a:cubicBezTo>
                    <a:pt x="68" y="63"/>
                    <a:pt x="69" y="61"/>
                    <a:pt x="68" y="61"/>
                  </a:cubicBezTo>
                  <a:cubicBezTo>
                    <a:pt x="67" y="60"/>
                    <a:pt x="67" y="57"/>
                    <a:pt x="65" y="57"/>
                  </a:cubicBezTo>
                  <a:cubicBezTo>
                    <a:pt x="63" y="54"/>
                    <a:pt x="59" y="53"/>
                    <a:pt x="55" y="51"/>
                  </a:cubicBezTo>
                  <a:cubicBezTo>
                    <a:pt x="53" y="51"/>
                    <a:pt x="52" y="50"/>
                    <a:pt x="50" y="50"/>
                  </a:cubicBezTo>
                  <a:cubicBezTo>
                    <a:pt x="49" y="47"/>
                    <a:pt x="48" y="43"/>
                    <a:pt x="45" y="42"/>
                  </a:cubicBezTo>
                  <a:cubicBezTo>
                    <a:pt x="46" y="42"/>
                    <a:pt x="47" y="43"/>
                    <a:pt x="48" y="42"/>
                  </a:cubicBezTo>
                  <a:cubicBezTo>
                    <a:pt x="48" y="41"/>
                    <a:pt x="50" y="41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2" y="41"/>
                    <a:pt x="53" y="39"/>
                    <a:pt x="54" y="40"/>
                  </a:cubicBezTo>
                  <a:cubicBezTo>
                    <a:pt x="53" y="42"/>
                    <a:pt x="53" y="44"/>
                    <a:pt x="53" y="46"/>
                  </a:cubicBezTo>
                  <a:cubicBezTo>
                    <a:pt x="54" y="45"/>
                    <a:pt x="54" y="44"/>
                    <a:pt x="54" y="43"/>
                  </a:cubicBezTo>
                  <a:cubicBezTo>
                    <a:pt x="55" y="44"/>
                    <a:pt x="53" y="46"/>
                    <a:pt x="55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5" y="48"/>
                    <a:pt x="56" y="46"/>
                    <a:pt x="57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7" y="47"/>
                    <a:pt x="57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60" y="45"/>
                    <a:pt x="61" y="41"/>
                    <a:pt x="63" y="38"/>
                  </a:cubicBezTo>
                  <a:cubicBezTo>
                    <a:pt x="65" y="34"/>
                    <a:pt x="69" y="31"/>
                    <a:pt x="75" y="32"/>
                  </a:cubicBezTo>
                  <a:cubicBezTo>
                    <a:pt x="76" y="32"/>
                    <a:pt x="77" y="32"/>
                    <a:pt x="78" y="33"/>
                  </a:cubicBezTo>
                  <a:cubicBezTo>
                    <a:pt x="79" y="33"/>
                    <a:pt x="80" y="34"/>
                    <a:pt x="81" y="34"/>
                  </a:cubicBezTo>
                  <a:cubicBezTo>
                    <a:pt x="82" y="36"/>
                    <a:pt x="83" y="39"/>
                    <a:pt x="83" y="42"/>
                  </a:cubicBezTo>
                  <a:cubicBezTo>
                    <a:pt x="80" y="42"/>
                    <a:pt x="78" y="42"/>
                    <a:pt x="76" y="42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4"/>
                    <a:pt x="76" y="44"/>
                    <a:pt x="76" y="45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6"/>
                    <a:pt x="77" y="46"/>
                    <a:pt x="77" y="46"/>
                  </a:cubicBezTo>
                  <a:cubicBezTo>
                    <a:pt x="77" y="46"/>
                    <a:pt x="78" y="47"/>
                    <a:pt x="77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80" y="49"/>
                    <a:pt x="81" y="48"/>
                    <a:pt x="82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0" y="50"/>
                    <a:pt x="81" y="50"/>
                    <a:pt x="82" y="50"/>
                  </a:cubicBezTo>
                  <a:cubicBezTo>
                    <a:pt x="81" y="50"/>
                    <a:pt x="80" y="50"/>
                    <a:pt x="78" y="50"/>
                  </a:cubicBezTo>
                  <a:cubicBezTo>
                    <a:pt x="82" y="50"/>
                    <a:pt x="86" y="51"/>
                    <a:pt x="90" y="51"/>
                  </a:cubicBezTo>
                  <a:cubicBezTo>
                    <a:pt x="92" y="50"/>
                    <a:pt x="94" y="50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7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5"/>
                    <a:pt x="96" y="45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6" y="44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4" y="46"/>
                    <a:pt x="94" y="46"/>
                    <a:pt x="93" y="45"/>
                  </a:cubicBezTo>
                  <a:cubicBezTo>
                    <a:pt x="94" y="45"/>
                    <a:pt x="95" y="44"/>
                    <a:pt x="95" y="43"/>
                  </a:cubicBezTo>
                  <a:cubicBezTo>
                    <a:pt x="95" y="42"/>
                    <a:pt x="97" y="43"/>
                    <a:pt x="97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9" y="41"/>
                    <a:pt x="100" y="40"/>
                    <a:pt x="101" y="40"/>
                  </a:cubicBezTo>
                  <a:cubicBezTo>
                    <a:pt x="103" y="39"/>
                    <a:pt x="103" y="39"/>
                    <a:pt x="103" y="37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4" y="37"/>
                    <a:pt x="103" y="37"/>
                    <a:pt x="104" y="37"/>
                  </a:cubicBezTo>
                  <a:cubicBezTo>
                    <a:pt x="103" y="35"/>
                    <a:pt x="105" y="34"/>
                    <a:pt x="105" y="33"/>
                  </a:cubicBezTo>
                  <a:cubicBezTo>
                    <a:pt x="107" y="34"/>
                    <a:pt x="104" y="34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4"/>
                    <a:pt x="106" y="33"/>
                    <a:pt x="107" y="33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8" y="35"/>
                    <a:pt x="108" y="35"/>
                    <a:pt x="109" y="34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5"/>
                    <a:pt x="108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36"/>
                    <a:pt x="109" y="37"/>
                    <a:pt x="109" y="36"/>
                  </a:cubicBezTo>
                  <a:cubicBezTo>
                    <a:pt x="109" y="35"/>
                    <a:pt x="111" y="36"/>
                    <a:pt x="111" y="34"/>
                  </a:cubicBezTo>
                  <a:cubicBezTo>
                    <a:pt x="114" y="31"/>
                    <a:pt x="118" y="30"/>
                    <a:pt x="121" y="27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7" y="23"/>
                    <a:pt x="135" y="21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3" y="22"/>
                    <a:pt x="143" y="21"/>
                    <a:pt x="142" y="21"/>
                  </a:cubicBezTo>
                  <a:cubicBezTo>
                    <a:pt x="143" y="21"/>
                    <a:pt x="145" y="21"/>
                    <a:pt x="146" y="21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4" y="21"/>
                    <a:pt x="143" y="21"/>
                    <a:pt x="143" y="20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19"/>
                    <a:pt x="143" y="19"/>
                    <a:pt x="143" y="19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2" y="20"/>
                    <a:pt x="141" y="20"/>
                    <a:pt x="141" y="20"/>
                  </a:cubicBezTo>
                  <a:cubicBezTo>
                    <a:pt x="140" y="20"/>
                    <a:pt x="140" y="18"/>
                    <a:pt x="140" y="19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39" y="17"/>
                    <a:pt x="139" y="18"/>
                    <a:pt x="138" y="18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38" y="17"/>
                    <a:pt x="138" y="17"/>
                    <a:pt x="138" y="16"/>
                  </a:cubicBezTo>
                  <a:cubicBezTo>
                    <a:pt x="139" y="17"/>
                    <a:pt x="139" y="16"/>
                    <a:pt x="140" y="17"/>
                  </a:cubicBezTo>
                  <a:cubicBezTo>
                    <a:pt x="140" y="16"/>
                    <a:pt x="141" y="17"/>
                    <a:pt x="141" y="16"/>
                  </a:cubicBezTo>
                  <a:cubicBezTo>
                    <a:pt x="140" y="16"/>
                    <a:pt x="139" y="16"/>
                    <a:pt x="138" y="16"/>
                  </a:cubicBezTo>
                  <a:cubicBezTo>
                    <a:pt x="138" y="16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6" y="16"/>
                    <a:pt x="134" y="16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4" y="16"/>
                    <a:pt x="133" y="15"/>
                    <a:pt x="132" y="15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2" y="14"/>
                    <a:pt x="131" y="13"/>
                    <a:pt x="130" y="1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0" y="14"/>
                    <a:pt x="129" y="13"/>
                    <a:pt x="129" y="14"/>
                  </a:cubicBezTo>
                  <a:cubicBezTo>
                    <a:pt x="128" y="13"/>
                    <a:pt x="128" y="15"/>
                    <a:pt x="126" y="14"/>
                  </a:cubicBezTo>
                  <a:cubicBezTo>
                    <a:pt x="125" y="15"/>
                    <a:pt x="124" y="14"/>
                    <a:pt x="122" y="15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22" y="15"/>
                    <a:pt x="121" y="16"/>
                    <a:pt x="121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0" y="16"/>
                    <a:pt x="120" y="16"/>
                    <a:pt x="120" y="15"/>
                  </a:cubicBezTo>
                  <a:cubicBezTo>
                    <a:pt x="118" y="16"/>
                    <a:pt x="117" y="16"/>
                    <a:pt x="116" y="17"/>
                  </a:cubicBezTo>
                  <a:cubicBezTo>
                    <a:pt x="113" y="18"/>
                    <a:pt x="110" y="20"/>
                    <a:pt x="108" y="22"/>
                  </a:cubicBezTo>
                  <a:cubicBezTo>
                    <a:pt x="106" y="23"/>
                    <a:pt x="106" y="24"/>
                    <a:pt x="105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4" y="26"/>
                    <a:pt x="102" y="27"/>
                    <a:pt x="101" y="28"/>
                  </a:cubicBezTo>
                  <a:cubicBezTo>
                    <a:pt x="101" y="29"/>
                    <a:pt x="100" y="30"/>
                    <a:pt x="100" y="31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2" y="31"/>
                    <a:pt x="101" y="31"/>
                    <a:pt x="101" y="32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2" y="32"/>
                    <a:pt x="102" y="31"/>
                    <a:pt x="102" y="30"/>
                  </a:cubicBezTo>
                  <a:cubicBezTo>
                    <a:pt x="103" y="30"/>
                    <a:pt x="104" y="29"/>
                    <a:pt x="105" y="2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0" y="33"/>
                    <a:pt x="101" y="33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99" y="33"/>
                    <a:pt x="100" y="33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1" y="31"/>
                    <a:pt x="100" y="31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9" y="32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7" y="34"/>
                    <a:pt x="93" y="36"/>
                    <a:pt x="91" y="38"/>
                  </a:cubicBezTo>
                  <a:cubicBezTo>
                    <a:pt x="90" y="37"/>
                    <a:pt x="91" y="35"/>
                    <a:pt x="90" y="34"/>
                  </a:cubicBezTo>
                  <a:cubicBezTo>
                    <a:pt x="88" y="32"/>
                    <a:pt x="86" y="30"/>
                    <a:pt x="85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6" y="25"/>
                    <a:pt x="88" y="26"/>
                    <a:pt x="90" y="26"/>
                  </a:cubicBezTo>
                  <a:cubicBezTo>
                    <a:pt x="90" y="25"/>
                    <a:pt x="91" y="25"/>
                    <a:pt x="91" y="25"/>
                  </a:cubicBezTo>
                  <a:cubicBezTo>
                    <a:pt x="92" y="25"/>
                    <a:pt x="92" y="26"/>
                    <a:pt x="92" y="26"/>
                  </a:cubicBezTo>
                  <a:cubicBezTo>
                    <a:pt x="92" y="26"/>
                    <a:pt x="93" y="26"/>
                    <a:pt x="93" y="26"/>
                  </a:cubicBezTo>
                  <a:cubicBezTo>
                    <a:pt x="94" y="27"/>
                    <a:pt x="94" y="26"/>
                    <a:pt x="95" y="26"/>
                  </a:cubicBezTo>
                  <a:cubicBezTo>
                    <a:pt x="95" y="26"/>
                    <a:pt x="96" y="26"/>
                    <a:pt x="95" y="26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7" y="26"/>
                    <a:pt x="97" y="27"/>
                    <a:pt x="98" y="27"/>
                  </a:cubicBezTo>
                  <a:cubicBezTo>
                    <a:pt x="99" y="26"/>
                    <a:pt x="97" y="26"/>
                    <a:pt x="96" y="25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5" y="23"/>
                    <a:pt x="94" y="23"/>
                    <a:pt x="95" y="23"/>
                  </a:cubicBezTo>
                  <a:cubicBezTo>
                    <a:pt x="94" y="23"/>
                    <a:pt x="93" y="22"/>
                    <a:pt x="93" y="22"/>
                  </a:cubicBezTo>
                  <a:cubicBezTo>
                    <a:pt x="90" y="21"/>
                    <a:pt x="88" y="22"/>
                    <a:pt x="86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6" y="20"/>
                    <a:pt x="84" y="20"/>
                    <a:pt x="85" y="21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2" y="20"/>
                    <a:pt x="80" y="19"/>
                    <a:pt x="79" y="20"/>
                  </a:cubicBezTo>
                  <a:cubicBezTo>
                    <a:pt x="77" y="21"/>
                    <a:pt x="75" y="21"/>
                    <a:pt x="73" y="21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2" y="22"/>
                    <a:pt x="71" y="22"/>
                    <a:pt x="69" y="22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2"/>
                    <a:pt x="69" y="24"/>
                    <a:pt x="68" y="23"/>
                  </a:cubicBezTo>
                  <a:cubicBezTo>
                    <a:pt x="66" y="22"/>
                    <a:pt x="68" y="21"/>
                    <a:pt x="69" y="20"/>
                  </a:cubicBezTo>
                  <a:cubicBezTo>
                    <a:pt x="72" y="17"/>
                    <a:pt x="77" y="12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3"/>
                    <a:pt x="88" y="13"/>
                    <a:pt x="90" y="12"/>
                  </a:cubicBezTo>
                  <a:cubicBezTo>
                    <a:pt x="90" y="13"/>
                    <a:pt x="92" y="12"/>
                    <a:pt x="91" y="13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3" y="12"/>
                    <a:pt x="96" y="13"/>
                    <a:pt x="96" y="12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2"/>
                    <a:pt x="100" y="13"/>
                    <a:pt x="100" y="13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2" y="13"/>
                    <a:pt x="104" y="13"/>
                  </a:cubicBezTo>
                  <a:cubicBezTo>
                    <a:pt x="101" y="12"/>
                    <a:pt x="99" y="11"/>
                    <a:pt x="97" y="11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9"/>
                    <a:pt x="93" y="10"/>
                    <a:pt x="93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6" y="8"/>
                    <a:pt x="84" y="8"/>
                    <a:pt x="82" y="8"/>
                  </a:cubicBezTo>
                  <a:cubicBezTo>
                    <a:pt x="81" y="7"/>
                    <a:pt x="80" y="8"/>
                    <a:pt x="80" y="7"/>
                  </a:cubicBezTo>
                  <a:cubicBezTo>
                    <a:pt x="80" y="7"/>
                    <a:pt x="79" y="6"/>
                    <a:pt x="79" y="7"/>
                  </a:cubicBezTo>
                  <a:cubicBezTo>
                    <a:pt x="78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6" y="8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5" y="8"/>
                    <a:pt x="75" y="7"/>
                  </a:cubicBezTo>
                  <a:cubicBezTo>
                    <a:pt x="74" y="8"/>
                    <a:pt x="73" y="7"/>
                    <a:pt x="73" y="8"/>
                  </a:cubicBezTo>
                  <a:cubicBezTo>
                    <a:pt x="71" y="7"/>
                    <a:pt x="70" y="9"/>
                    <a:pt x="69" y="8"/>
                  </a:cubicBezTo>
                  <a:cubicBezTo>
                    <a:pt x="68" y="9"/>
                    <a:pt x="66" y="10"/>
                    <a:pt x="66" y="10"/>
                  </a:cubicBezTo>
                  <a:cubicBezTo>
                    <a:pt x="64" y="10"/>
                    <a:pt x="63" y="12"/>
                    <a:pt x="61" y="12"/>
                  </a:cubicBezTo>
                  <a:cubicBezTo>
                    <a:pt x="61" y="12"/>
                    <a:pt x="63" y="11"/>
                    <a:pt x="63" y="10"/>
                  </a:cubicBezTo>
                  <a:cubicBezTo>
                    <a:pt x="62" y="11"/>
                    <a:pt x="62" y="12"/>
                    <a:pt x="61" y="12"/>
                  </a:cubicBezTo>
                  <a:cubicBezTo>
                    <a:pt x="60" y="12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3"/>
                    <a:pt x="60" y="13"/>
                    <a:pt x="59" y="13"/>
                  </a:cubicBezTo>
                  <a:cubicBezTo>
                    <a:pt x="59" y="12"/>
                    <a:pt x="59" y="11"/>
                    <a:pt x="59" y="10"/>
                  </a:cubicBezTo>
                  <a:cubicBezTo>
                    <a:pt x="58" y="9"/>
                    <a:pt x="58" y="6"/>
                    <a:pt x="56" y="5"/>
                  </a:cubicBezTo>
                  <a:cubicBezTo>
                    <a:pt x="55" y="1"/>
                    <a:pt x="52" y="2"/>
                    <a:pt x="4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6" y="0"/>
                    <a:pt x="44" y="0"/>
                  </a:cubicBezTo>
                  <a:cubicBezTo>
                    <a:pt x="39" y="1"/>
                    <a:pt x="35" y="1"/>
                    <a:pt x="32" y="4"/>
                  </a:cubicBezTo>
                  <a:cubicBezTo>
                    <a:pt x="28" y="6"/>
                    <a:pt x="28" y="10"/>
                    <a:pt x="28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5"/>
                    <a:pt x="26" y="15"/>
                    <a:pt x="25" y="15"/>
                  </a:cubicBezTo>
                  <a:cubicBezTo>
                    <a:pt x="23" y="16"/>
                    <a:pt x="20" y="16"/>
                    <a:pt x="18" y="18"/>
                  </a:cubicBezTo>
                  <a:cubicBezTo>
                    <a:pt x="16" y="18"/>
                    <a:pt x="16" y="21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5" y="22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3"/>
                    <a:pt x="15" y="22"/>
                    <a:pt x="15" y="22"/>
                  </a:cubicBezTo>
                  <a:cubicBezTo>
                    <a:pt x="14" y="22"/>
                    <a:pt x="14" y="24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2" y="27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33"/>
                    <a:pt x="14" y="36"/>
                    <a:pt x="17" y="38"/>
                  </a:cubicBezTo>
                  <a:cubicBezTo>
                    <a:pt x="15" y="38"/>
                    <a:pt x="13" y="39"/>
                    <a:pt x="11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4" y="43"/>
                    <a:pt x="6" y="51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7"/>
                    <a:pt x="2" y="59"/>
                    <a:pt x="2" y="60"/>
                  </a:cubicBezTo>
                  <a:cubicBezTo>
                    <a:pt x="2" y="62"/>
                    <a:pt x="2" y="63"/>
                    <a:pt x="2" y="65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1" y="65"/>
                    <a:pt x="1" y="63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53"/>
                    <a:pt x="2" y="45"/>
                    <a:pt x="9" y="39"/>
                  </a:cubicBezTo>
                  <a:cubicBezTo>
                    <a:pt x="10" y="39"/>
                    <a:pt x="12" y="38"/>
                    <a:pt x="12" y="37"/>
                  </a:cubicBezTo>
                  <a:cubicBezTo>
                    <a:pt x="7" y="38"/>
                    <a:pt x="5" y="42"/>
                    <a:pt x="3" y="45"/>
                  </a:cubicBezTo>
                  <a:cubicBezTo>
                    <a:pt x="2" y="48"/>
                    <a:pt x="1" y="51"/>
                    <a:pt x="1" y="53"/>
                  </a:cubicBezTo>
                  <a:cubicBezTo>
                    <a:pt x="0" y="53"/>
                    <a:pt x="1" y="53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8"/>
                    <a:pt x="0" y="62"/>
                    <a:pt x="0" y="66"/>
                  </a:cubicBezTo>
                  <a:cubicBezTo>
                    <a:pt x="1" y="66"/>
                    <a:pt x="2" y="67"/>
                    <a:pt x="1" y="67"/>
                  </a:cubicBezTo>
                  <a:cubicBezTo>
                    <a:pt x="2" y="68"/>
                    <a:pt x="0" y="68"/>
                    <a:pt x="1" y="69"/>
                  </a:cubicBezTo>
                  <a:cubicBezTo>
                    <a:pt x="1" y="69"/>
                    <a:pt x="2" y="70"/>
                    <a:pt x="2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3" y="72"/>
                    <a:pt x="3" y="75"/>
                    <a:pt x="5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6" y="78"/>
                    <a:pt x="5" y="78"/>
                  </a:cubicBezTo>
                  <a:cubicBezTo>
                    <a:pt x="7" y="78"/>
                    <a:pt x="6" y="78"/>
                    <a:pt x="7" y="79"/>
                  </a:cubicBezTo>
                  <a:cubicBezTo>
                    <a:pt x="6" y="78"/>
                    <a:pt x="6" y="77"/>
                    <a:pt x="5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5" y="75"/>
                    <a:pt x="4" y="74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2" y="71"/>
                    <a:pt x="3" y="68"/>
                    <a:pt x="2" y="65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2" y="65"/>
                    <a:pt x="2" y="63"/>
                    <a:pt x="2" y="61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0"/>
                    <a:pt x="3" y="61"/>
                    <a:pt x="3" y="61"/>
                  </a:cubicBezTo>
                  <a:cubicBezTo>
                    <a:pt x="3" y="61"/>
                    <a:pt x="2" y="60"/>
                    <a:pt x="3" y="59"/>
                  </a:cubicBezTo>
                  <a:cubicBezTo>
                    <a:pt x="3" y="60"/>
                    <a:pt x="3" y="60"/>
                    <a:pt x="3" y="61"/>
                  </a:cubicBezTo>
                  <a:cubicBezTo>
                    <a:pt x="4" y="63"/>
                    <a:pt x="3" y="67"/>
                    <a:pt x="4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70"/>
                    <a:pt x="5" y="70"/>
                  </a:cubicBezTo>
                  <a:cubicBezTo>
                    <a:pt x="6" y="71"/>
                    <a:pt x="5" y="72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77"/>
                    <a:pt x="10" y="76"/>
                    <a:pt x="10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8"/>
                    <a:pt x="11" y="78"/>
                    <a:pt x="11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7"/>
                    <a:pt x="14" y="79"/>
                    <a:pt x="16" y="79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8" y="78"/>
                    <a:pt x="19" y="79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20" y="78"/>
                    <a:pt x="21" y="78"/>
                    <a:pt x="20" y="79"/>
                  </a:cubicBezTo>
                  <a:cubicBezTo>
                    <a:pt x="20" y="79"/>
                    <a:pt x="19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7" y="79"/>
                    <a:pt x="17" y="79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9" y="79"/>
                    <a:pt x="19" y="79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2" y="80"/>
                    <a:pt x="22" y="82"/>
                    <a:pt x="23" y="83"/>
                  </a:cubicBezTo>
                  <a:cubicBezTo>
                    <a:pt x="28" y="88"/>
                    <a:pt x="34" y="91"/>
                    <a:pt x="41" y="91"/>
                  </a:cubicBezTo>
                  <a:cubicBezTo>
                    <a:pt x="41" y="90"/>
                    <a:pt x="42" y="90"/>
                    <a:pt x="42" y="90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2" y="92"/>
                    <a:pt x="42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4" y="91"/>
                    <a:pt x="43" y="90"/>
                    <a:pt x="43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90"/>
                    <a:pt x="47" y="90"/>
                    <a:pt x="48" y="90"/>
                  </a:cubicBezTo>
                  <a:cubicBezTo>
                    <a:pt x="48" y="89"/>
                    <a:pt x="49" y="89"/>
                    <a:pt x="49" y="88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1" y="87"/>
                    <a:pt x="51" y="90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7"/>
                    <a:pt x="55" y="87"/>
                    <a:pt x="55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5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5"/>
                    <a:pt x="57" y="86"/>
                    <a:pt x="57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7" y="85"/>
                    <a:pt x="58" y="84"/>
                    <a:pt x="58" y="84"/>
                  </a:cubicBezTo>
                  <a:cubicBezTo>
                    <a:pt x="58" y="83"/>
                    <a:pt x="58" y="83"/>
                    <a:pt x="59" y="82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2"/>
                    <a:pt x="60" y="82"/>
                    <a:pt x="60" y="81"/>
                  </a:cubicBezTo>
                  <a:cubicBezTo>
                    <a:pt x="60" y="81"/>
                    <a:pt x="59" y="82"/>
                    <a:pt x="59" y="81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8" y="83"/>
                  </a:cubicBezTo>
                  <a:cubicBezTo>
                    <a:pt x="57" y="82"/>
                    <a:pt x="58" y="81"/>
                    <a:pt x="58" y="81"/>
                  </a:cubicBezTo>
                  <a:cubicBezTo>
                    <a:pt x="58" y="81"/>
                    <a:pt x="58" y="83"/>
                    <a:pt x="57" y="82"/>
                  </a:cubicBezTo>
                  <a:cubicBezTo>
                    <a:pt x="57" y="81"/>
                    <a:pt x="58" y="80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81"/>
                    <a:pt x="70" y="81"/>
                    <a:pt x="76" y="82"/>
                  </a:cubicBezTo>
                  <a:cubicBezTo>
                    <a:pt x="79" y="81"/>
                    <a:pt x="84" y="81"/>
                    <a:pt x="86" y="80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79"/>
                    <a:pt x="88" y="79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79"/>
                    <a:pt x="88" y="78"/>
                    <a:pt x="87" y="78"/>
                  </a:cubicBezTo>
                  <a:cubicBezTo>
                    <a:pt x="88" y="78"/>
                    <a:pt x="88" y="77"/>
                    <a:pt x="89" y="78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2" y="78"/>
                  </a:cubicBezTo>
                  <a:cubicBezTo>
                    <a:pt x="94" y="78"/>
                    <a:pt x="96" y="76"/>
                    <a:pt x="97" y="75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8" y="74"/>
                    <a:pt x="98" y="74"/>
                    <a:pt x="99" y="74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100" y="73"/>
                    <a:pt x="100" y="72"/>
                  </a:cubicBezTo>
                  <a:lnTo>
                    <a:pt x="100" y="73"/>
                  </a:lnTo>
                  <a:close/>
                  <a:moveTo>
                    <a:pt x="91" y="68"/>
                  </a:move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69"/>
                    <a:pt x="90" y="69"/>
                    <a:pt x="91" y="68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7" y="16"/>
                    <a:pt x="137" y="16"/>
                    <a:pt x="137" y="16"/>
                  </a:cubicBezTo>
                  <a:lnTo>
                    <a:pt x="138" y="16"/>
                  </a:lnTo>
                  <a:close/>
                  <a:moveTo>
                    <a:pt x="139" y="18"/>
                  </a:moveTo>
                  <a:cubicBezTo>
                    <a:pt x="139" y="19"/>
                    <a:pt x="139" y="19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9"/>
                    <a:pt x="138" y="19"/>
                    <a:pt x="137" y="18"/>
                  </a:cubicBezTo>
                  <a:lnTo>
                    <a:pt x="139" y="18"/>
                  </a:lnTo>
                  <a:close/>
                  <a:moveTo>
                    <a:pt x="110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0" y="35"/>
                    <a:pt x="110" y="35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0" y="34"/>
                    <a:pt x="110" y="34"/>
                    <a:pt x="110" y="34"/>
                  </a:cubicBezTo>
                  <a:close/>
                  <a:moveTo>
                    <a:pt x="128" y="18"/>
                  </a:moveTo>
                  <a:cubicBezTo>
                    <a:pt x="128" y="18"/>
                    <a:pt x="128" y="18"/>
                    <a:pt x="128" y="18"/>
                  </a:cubicBezTo>
                  <a:cubicBezTo>
                    <a:pt x="126" y="18"/>
                    <a:pt x="126" y="19"/>
                    <a:pt x="124" y="18"/>
                  </a:cubicBezTo>
                  <a:cubicBezTo>
                    <a:pt x="126" y="18"/>
                    <a:pt x="126" y="17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lose/>
                  <a:moveTo>
                    <a:pt x="129" y="18"/>
                  </a:moveTo>
                  <a:cubicBezTo>
                    <a:pt x="129" y="17"/>
                    <a:pt x="129" y="17"/>
                    <a:pt x="129" y="17"/>
                  </a:cubicBezTo>
                  <a:cubicBezTo>
                    <a:pt x="130" y="17"/>
                    <a:pt x="130" y="17"/>
                    <a:pt x="130" y="17"/>
                  </a:cubicBezTo>
                  <a:lnTo>
                    <a:pt x="129" y="18"/>
                  </a:lnTo>
                  <a:close/>
                  <a:moveTo>
                    <a:pt x="131" y="16"/>
                  </a:move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2" y="17"/>
                    <a:pt x="131" y="16"/>
                  </a:cubicBezTo>
                  <a:close/>
                  <a:moveTo>
                    <a:pt x="132" y="17"/>
                  </a:move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7"/>
                    <a:pt x="132" y="17"/>
                    <a:pt x="132" y="17"/>
                  </a:cubicBezTo>
                  <a:close/>
                  <a:moveTo>
                    <a:pt x="117" y="17"/>
                  </a:moveTo>
                  <a:cubicBezTo>
                    <a:pt x="118" y="18"/>
                    <a:pt x="120" y="16"/>
                    <a:pt x="121" y="16"/>
                  </a:cubicBezTo>
                  <a:cubicBezTo>
                    <a:pt x="123" y="15"/>
                    <a:pt x="125" y="14"/>
                    <a:pt x="126" y="15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7" y="15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9" y="15"/>
                    <a:pt x="129" y="15"/>
                    <a:pt x="130" y="15"/>
                  </a:cubicBezTo>
                  <a:cubicBezTo>
                    <a:pt x="130" y="15"/>
                    <a:pt x="131" y="14"/>
                    <a:pt x="131" y="15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33" y="15"/>
                    <a:pt x="133" y="15"/>
                    <a:pt x="133" y="15"/>
                  </a:cubicBezTo>
                  <a:cubicBezTo>
                    <a:pt x="132" y="15"/>
                    <a:pt x="131" y="14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7" y="15"/>
                    <a:pt x="127" y="15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6"/>
                    <a:pt x="124" y="15"/>
                    <a:pt x="123" y="16"/>
                  </a:cubicBezTo>
                  <a:cubicBezTo>
                    <a:pt x="121" y="16"/>
                    <a:pt x="119" y="17"/>
                    <a:pt x="116" y="18"/>
                  </a:cubicBezTo>
                  <a:lnTo>
                    <a:pt x="117" y="17"/>
                  </a:lnTo>
                  <a:close/>
                  <a:moveTo>
                    <a:pt x="117" y="25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7" y="25"/>
                  </a:lnTo>
                  <a:close/>
                  <a:moveTo>
                    <a:pt x="113" y="20"/>
                  </a:moveTo>
                  <a:cubicBezTo>
                    <a:pt x="113" y="19"/>
                    <a:pt x="113" y="19"/>
                    <a:pt x="113" y="19"/>
                  </a:cubicBezTo>
                  <a:cubicBezTo>
                    <a:pt x="114" y="20"/>
                    <a:pt x="115" y="18"/>
                    <a:pt x="116" y="18"/>
                  </a:cubicBezTo>
                  <a:cubicBezTo>
                    <a:pt x="115" y="18"/>
                    <a:pt x="113" y="19"/>
                    <a:pt x="113" y="20"/>
                  </a:cubicBezTo>
                  <a:cubicBezTo>
                    <a:pt x="112" y="20"/>
                    <a:pt x="112" y="20"/>
                    <a:pt x="112" y="20"/>
                  </a:cubicBezTo>
                  <a:lnTo>
                    <a:pt x="113" y="20"/>
                  </a:lnTo>
                  <a:close/>
                  <a:moveTo>
                    <a:pt x="113" y="25"/>
                  </a:moveTo>
                  <a:cubicBezTo>
                    <a:pt x="113" y="26"/>
                    <a:pt x="113" y="26"/>
                    <a:pt x="113" y="26"/>
                  </a:cubicBezTo>
                  <a:cubicBezTo>
                    <a:pt x="113" y="25"/>
                    <a:pt x="113" y="25"/>
                    <a:pt x="113" y="25"/>
                  </a:cubicBez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3" y="28"/>
                    <a:pt x="113" y="28"/>
                    <a:pt x="113" y="28"/>
                  </a:cubicBezTo>
                  <a:lnTo>
                    <a:pt x="114" y="27"/>
                  </a:lnTo>
                  <a:close/>
                  <a:moveTo>
                    <a:pt x="109" y="21"/>
                  </a:moveTo>
                  <a:cubicBezTo>
                    <a:pt x="110" y="22"/>
                    <a:pt x="110" y="22"/>
                    <a:pt x="110" y="22"/>
                  </a:cubicBezTo>
                  <a:cubicBezTo>
                    <a:pt x="110" y="20"/>
                    <a:pt x="111" y="21"/>
                    <a:pt x="112" y="20"/>
                  </a:cubicBezTo>
                  <a:cubicBezTo>
                    <a:pt x="111" y="21"/>
                    <a:pt x="110" y="22"/>
                    <a:pt x="108" y="22"/>
                  </a:cubicBezTo>
                  <a:cubicBezTo>
                    <a:pt x="109" y="22"/>
                    <a:pt x="109" y="22"/>
                    <a:pt x="109" y="21"/>
                  </a:cubicBezTo>
                  <a:close/>
                  <a:moveTo>
                    <a:pt x="107" y="33"/>
                  </a:move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09" y="33"/>
                    <a:pt x="109" y="32"/>
                    <a:pt x="109" y="32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lnTo>
                    <a:pt x="107" y="33"/>
                  </a:lnTo>
                  <a:close/>
                  <a:moveTo>
                    <a:pt x="108" y="34"/>
                  </a:moveTo>
                  <a:cubicBezTo>
                    <a:pt x="108" y="34"/>
                    <a:pt x="108" y="34"/>
                    <a:pt x="108" y="34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4"/>
                    <a:pt x="108" y="34"/>
                    <a:pt x="108" y="34"/>
                  </a:cubicBezTo>
                  <a:close/>
                  <a:moveTo>
                    <a:pt x="103" y="36"/>
                  </a:moveTo>
                  <a:cubicBezTo>
                    <a:pt x="103" y="36"/>
                    <a:pt x="103" y="36"/>
                    <a:pt x="103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6"/>
                    <a:pt x="103" y="36"/>
                    <a:pt x="104" y="36"/>
                  </a:cubicBezTo>
                  <a:lnTo>
                    <a:pt x="103" y="36"/>
                  </a:lnTo>
                  <a:close/>
                  <a:moveTo>
                    <a:pt x="106" y="32"/>
                  </a:moveTo>
                  <a:cubicBezTo>
                    <a:pt x="106" y="31"/>
                    <a:pt x="106" y="31"/>
                    <a:pt x="106" y="31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7" y="31"/>
                    <a:pt x="106" y="31"/>
                    <a:pt x="106" y="32"/>
                  </a:cubicBezTo>
                  <a:close/>
                  <a:moveTo>
                    <a:pt x="106" y="25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lose/>
                  <a:moveTo>
                    <a:pt x="106" y="27"/>
                  </a:move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8"/>
                    <a:pt x="106" y="27"/>
                  </a:cubicBezTo>
                  <a:close/>
                  <a:moveTo>
                    <a:pt x="104" y="33"/>
                  </a:move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lose/>
                  <a:moveTo>
                    <a:pt x="102" y="36"/>
                  </a:moveTo>
                  <a:cubicBezTo>
                    <a:pt x="103" y="35"/>
                    <a:pt x="102" y="34"/>
                    <a:pt x="103" y="34"/>
                  </a:cubicBezTo>
                  <a:cubicBezTo>
                    <a:pt x="103" y="34"/>
                    <a:pt x="104" y="34"/>
                    <a:pt x="104" y="3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4" y="34"/>
                    <a:pt x="103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lose/>
                  <a:moveTo>
                    <a:pt x="95" y="43"/>
                  </a:move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lnTo>
                    <a:pt x="95" y="43"/>
                  </a:lnTo>
                  <a:close/>
                  <a:moveTo>
                    <a:pt x="98" y="41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lnTo>
                    <a:pt x="98" y="41"/>
                  </a:lnTo>
                  <a:close/>
                  <a:moveTo>
                    <a:pt x="93" y="43"/>
                  </a:moveTo>
                  <a:cubicBezTo>
                    <a:pt x="93" y="42"/>
                    <a:pt x="95" y="42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7" y="40"/>
                    <a:pt x="95" y="42"/>
                    <a:pt x="93" y="43"/>
                  </a:cubicBez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100" y="33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3"/>
                    <a:pt x="99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33"/>
                    <a:pt x="99" y="33"/>
                    <a:pt x="99" y="32"/>
                  </a:cubicBezTo>
                  <a:close/>
                  <a:moveTo>
                    <a:pt x="97" y="36"/>
                  </a:moveTo>
                  <a:cubicBezTo>
                    <a:pt x="96" y="36"/>
                    <a:pt x="96" y="36"/>
                    <a:pt x="96" y="36"/>
                  </a:cubicBezTo>
                  <a:cubicBezTo>
                    <a:pt x="96" y="37"/>
                    <a:pt x="96" y="37"/>
                    <a:pt x="96" y="37"/>
                  </a:cubicBezTo>
                  <a:lnTo>
                    <a:pt x="97" y="36"/>
                  </a:lnTo>
                  <a:close/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9"/>
                    <a:pt x="91" y="38"/>
                  </a:cubicBezTo>
                  <a:cubicBezTo>
                    <a:pt x="92" y="38"/>
                    <a:pt x="93" y="38"/>
                    <a:pt x="92" y="37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9"/>
                    <a:pt x="93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94" y="37"/>
                    <a:pt x="95" y="37"/>
                  </a:cubicBezTo>
                  <a:cubicBezTo>
                    <a:pt x="95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6" y="37"/>
                    <a:pt x="97" y="37"/>
                    <a:pt x="98" y="36"/>
                  </a:cubicBezTo>
                  <a:cubicBezTo>
                    <a:pt x="98" y="36"/>
                    <a:pt x="99" y="35"/>
                    <a:pt x="99" y="35"/>
                  </a:cubicBezTo>
                  <a:cubicBezTo>
                    <a:pt x="99" y="35"/>
                    <a:pt x="98" y="36"/>
                    <a:pt x="98" y="36"/>
                  </a:cubicBezTo>
                  <a:cubicBezTo>
                    <a:pt x="96" y="38"/>
                    <a:pt x="94" y="39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90" y="37"/>
                  </a:move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89" y="39"/>
                  </a:cubicBezTo>
                  <a:cubicBezTo>
                    <a:pt x="90" y="39"/>
                    <a:pt x="90" y="38"/>
                    <a:pt x="90" y="37"/>
                  </a:cubicBezTo>
                  <a:close/>
                  <a:moveTo>
                    <a:pt x="88" y="49"/>
                  </a:moveTo>
                  <a:cubicBezTo>
                    <a:pt x="88" y="48"/>
                    <a:pt x="88" y="49"/>
                    <a:pt x="89" y="48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8" y="48"/>
                    <a:pt x="88" y="49"/>
                  </a:cubicBezTo>
                  <a:close/>
                  <a:moveTo>
                    <a:pt x="72" y="22"/>
                  </a:moveTo>
                  <a:cubicBezTo>
                    <a:pt x="73" y="22"/>
                    <a:pt x="73" y="22"/>
                    <a:pt x="73" y="22"/>
                  </a:cubicBezTo>
                  <a:cubicBezTo>
                    <a:pt x="72" y="22"/>
                    <a:pt x="72" y="22"/>
                    <a:pt x="72" y="22"/>
                  </a:cubicBezTo>
                  <a:close/>
                  <a:moveTo>
                    <a:pt x="57" y="13"/>
                  </a:moveTo>
                  <a:cubicBezTo>
                    <a:pt x="58" y="13"/>
                    <a:pt x="57" y="15"/>
                    <a:pt x="57" y="15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5"/>
                    <a:pt x="57" y="15"/>
                    <a:pt x="57" y="14"/>
                  </a:cubicBezTo>
                  <a:lnTo>
                    <a:pt x="57" y="13"/>
                  </a:lnTo>
                  <a:close/>
                  <a:moveTo>
                    <a:pt x="2" y="69"/>
                  </a:moveTo>
                  <a:cubicBezTo>
                    <a:pt x="2" y="67"/>
                    <a:pt x="2" y="67"/>
                    <a:pt x="2" y="67"/>
                  </a:cubicBezTo>
                  <a:cubicBezTo>
                    <a:pt x="2" y="68"/>
                    <a:pt x="2" y="68"/>
                    <a:pt x="2" y="68"/>
                  </a:cubicBezTo>
                  <a:lnTo>
                    <a:pt x="2" y="69"/>
                  </a:lnTo>
                  <a:close/>
                  <a:moveTo>
                    <a:pt x="2" y="58"/>
                  </a:moveTo>
                  <a:cubicBezTo>
                    <a:pt x="2" y="57"/>
                    <a:pt x="2" y="57"/>
                    <a:pt x="3" y="56"/>
                  </a:cubicBezTo>
                  <a:cubicBezTo>
                    <a:pt x="3" y="57"/>
                    <a:pt x="3" y="57"/>
                    <a:pt x="2" y="58"/>
                  </a:cubicBezTo>
                  <a:close/>
                  <a:moveTo>
                    <a:pt x="6" y="73"/>
                  </a:move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2"/>
                    <a:pt x="6" y="73"/>
                  </a:cubicBezTo>
                  <a:close/>
                  <a:moveTo>
                    <a:pt x="55" y="43"/>
                  </a:moveTo>
                  <a:cubicBezTo>
                    <a:pt x="54" y="42"/>
                    <a:pt x="55" y="40"/>
                    <a:pt x="55" y="39"/>
                  </a:cubicBezTo>
                  <a:cubicBezTo>
                    <a:pt x="56" y="40"/>
                    <a:pt x="55" y="42"/>
                    <a:pt x="55" y="43"/>
                  </a:cubicBezTo>
                  <a:close/>
                  <a:moveTo>
                    <a:pt x="10" y="73"/>
                  </a:moveTo>
                  <a:cubicBezTo>
                    <a:pt x="9" y="72"/>
                    <a:pt x="9" y="71"/>
                    <a:pt x="9" y="71"/>
                  </a:cubicBezTo>
                  <a:cubicBezTo>
                    <a:pt x="9" y="72"/>
                    <a:pt x="10" y="73"/>
                    <a:pt x="11" y="74"/>
                  </a:cubicBezTo>
                  <a:cubicBezTo>
                    <a:pt x="10" y="75"/>
                    <a:pt x="11" y="73"/>
                    <a:pt x="10" y="73"/>
                  </a:cubicBezTo>
                  <a:close/>
                  <a:moveTo>
                    <a:pt x="11" y="75"/>
                  </a:moveTo>
                  <a:cubicBezTo>
                    <a:pt x="11" y="75"/>
                    <a:pt x="11" y="75"/>
                    <a:pt x="11" y="75"/>
                  </a:cubicBezTo>
                  <a:cubicBezTo>
                    <a:pt x="12" y="75"/>
                    <a:pt x="12" y="75"/>
                    <a:pt x="12" y="75"/>
                  </a:cubicBezTo>
                  <a:lnTo>
                    <a:pt x="11" y="75"/>
                  </a:lnTo>
                  <a:close/>
                  <a:moveTo>
                    <a:pt x="15" y="78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5" y="77"/>
                    <a:pt x="15" y="77"/>
                  </a:cubicBezTo>
                  <a:lnTo>
                    <a:pt x="15" y="78"/>
                  </a:lnTo>
                  <a:close/>
                  <a:moveTo>
                    <a:pt x="14" y="76"/>
                  </a:moveTo>
                  <a:cubicBezTo>
                    <a:pt x="15" y="75"/>
                    <a:pt x="15" y="76"/>
                    <a:pt x="15" y="76"/>
                  </a:cubicBezTo>
                  <a:cubicBezTo>
                    <a:pt x="15" y="76"/>
                    <a:pt x="15" y="77"/>
                    <a:pt x="14" y="76"/>
                  </a:cubicBezTo>
                  <a:close/>
                  <a:moveTo>
                    <a:pt x="20" y="78"/>
                  </a:moveTo>
                  <a:cubicBezTo>
                    <a:pt x="19" y="78"/>
                    <a:pt x="19" y="78"/>
                    <a:pt x="19" y="78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18" y="78"/>
                    <a:pt x="17" y="78"/>
                    <a:pt x="16" y="77"/>
                  </a:cubicBezTo>
                  <a:cubicBezTo>
                    <a:pt x="16" y="77"/>
                    <a:pt x="17" y="78"/>
                    <a:pt x="18" y="78"/>
                  </a:cubicBezTo>
                  <a:cubicBezTo>
                    <a:pt x="18" y="78"/>
                    <a:pt x="18" y="77"/>
                    <a:pt x="18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6"/>
                    <a:pt x="17" y="77"/>
                    <a:pt x="17" y="77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76"/>
                    <a:pt x="17" y="76"/>
                    <a:pt x="17" y="76"/>
                  </a:cubicBezTo>
                  <a:cubicBezTo>
                    <a:pt x="16" y="75"/>
                    <a:pt x="15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6" y="74"/>
                    <a:pt x="18" y="75"/>
                    <a:pt x="19" y="75"/>
                  </a:cubicBezTo>
                  <a:cubicBezTo>
                    <a:pt x="19" y="76"/>
                    <a:pt x="20" y="77"/>
                    <a:pt x="20" y="78"/>
                  </a:cubicBezTo>
                  <a:close/>
                  <a:moveTo>
                    <a:pt x="47" y="90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48" y="89"/>
                    <a:pt x="48" y="89"/>
                    <a:pt x="48" y="89"/>
                  </a:cubicBezTo>
                  <a:lnTo>
                    <a:pt x="47" y="90"/>
                  </a:lnTo>
                  <a:close/>
                  <a:moveTo>
                    <a:pt x="48" y="89"/>
                  </a:moveTo>
                  <a:cubicBezTo>
                    <a:pt x="48" y="89"/>
                    <a:pt x="48" y="88"/>
                    <a:pt x="48" y="88"/>
                  </a:cubicBezTo>
                  <a:cubicBezTo>
                    <a:pt x="48" y="88"/>
                    <a:pt x="48" y="89"/>
                    <a:pt x="48" y="89"/>
                  </a:cubicBezTo>
                  <a:close/>
                  <a:moveTo>
                    <a:pt x="49" y="7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9"/>
                    <a:pt x="50" y="79"/>
                    <a:pt x="50" y="79"/>
                  </a:cubicBezTo>
                  <a:lnTo>
                    <a:pt x="49" y="79"/>
                  </a:lnTo>
                  <a:close/>
                  <a:moveTo>
                    <a:pt x="51" y="87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2" y="87"/>
                    <a:pt x="52" y="87"/>
                    <a:pt x="52" y="87"/>
                  </a:cubicBezTo>
                  <a:lnTo>
                    <a:pt x="51" y="87"/>
                  </a:lnTo>
                  <a:close/>
                  <a:moveTo>
                    <a:pt x="50" y="76"/>
                  </a:moveTo>
                  <a:cubicBezTo>
                    <a:pt x="46" y="78"/>
                    <a:pt x="41" y="79"/>
                    <a:pt x="36" y="78"/>
                  </a:cubicBezTo>
                  <a:cubicBezTo>
                    <a:pt x="32" y="76"/>
                    <a:pt x="27" y="73"/>
                    <a:pt x="26" y="69"/>
                  </a:cubicBezTo>
                  <a:cubicBezTo>
                    <a:pt x="25" y="67"/>
                    <a:pt x="23" y="67"/>
                    <a:pt x="21" y="66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8"/>
                    <a:pt x="20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8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9" y="71"/>
                    <a:pt x="19" y="7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2"/>
                    <a:pt x="18" y="73"/>
                    <a:pt x="18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4" y="72"/>
                    <a:pt x="14" y="70"/>
                    <a:pt x="13" y="70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5" y="73"/>
                    <a:pt x="14" y="73"/>
                    <a:pt x="14" y="73"/>
                  </a:cubicBezTo>
                  <a:cubicBezTo>
                    <a:pt x="13" y="74"/>
                    <a:pt x="14" y="74"/>
                    <a:pt x="13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2"/>
                    <a:pt x="11" y="72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2" y="74"/>
                  </a:cubicBezTo>
                  <a:cubicBezTo>
                    <a:pt x="12" y="74"/>
                    <a:pt x="12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2"/>
                    <a:pt x="10" y="70"/>
                    <a:pt x="9" y="69"/>
                  </a:cubicBezTo>
                  <a:cubicBezTo>
                    <a:pt x="10" y="70"/>
                    <a:pt x="10" y="69"/>
                    <a:pt x="10" y="70"/>
                  </a:cubicBezTo>
                  <a:cubicBezTo>
                    <a:pt x="11" y="70"/>
                    <a:pt x="10" y="69"/>
                    <a:pt x="10" y="69"/>
                  </a:cubicBezTo>
                  <a:cubicBezTo>
                    <a:pt x="10" y="69"/>
                    <a:pt x="10" y="69"/>
                    <a:pt x="9" y="69"/>
                  </a:cubicBezTo>
                  <a:cubicBezTo>
                    <a:pt x="9" y="69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6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7"/>
                    <a:pt x="11" y="6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67"/>
                    <a:pt x="11" y="66"/>
                    <a:pt x="12" y="66"/>
                  </a:cubicBezTo>
                  <a:cubicBezTo>
                    <a:pt x="11" y="65"/>
                    <a:pt x="11" y="64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58"/>
                    <a:pt x="11" y="54"/>
                    <a:pt x="13" y="52"/>
                  </a:cubicBezTo>
                  <a:cubicBezTo>
                    <a:pt x="15" y="48"/>
                    <a:pt x="17" y="46"/>
                    <a:pt x="21" y="44"/>
                  </a:cubicBezTo>
                  <a:cubicBezTo>
                    <a:pt x="22" y="44"/>
                    <a:pt x="24" y="43"/>
                    <a:pt x="25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5" y="42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0"/>
                    <a:pt x="27" y="40"/>
                    <a:pt x="28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1" y="38"/>
                  </a:cubicBezTo>
                  <a:cubicBezTo>
                    <a:pt x="30" y="36"/>
                    <a:pt x="32" y="36"/>
                    <a:pt x="31" y="34"/>
                  </a:cubicBezTo>
                  <a:cubicBezTo>
                    <a:pt x="30" y="34"/>
                    <a:pt x="30" y="33"/>
                    <a:pt x="29" y="34"/>
                  </a:cubicBezTo>
                  <a:cubicBezTo>
                    <a:pt x="29" y="35"/>
                    <a:pt x="28" y="33"/>
                    <a:pt x="27" y="33"/>
                  </a:cubicBezTo>
                  <a:cubicBezTo>
                    <a:pt x="24" y="30"/>
                    <a:pt x="24" y="25"/>
                    <a:pt x="25" y="21"/>
                  </a:cubicBezTo>
                  <a:cubicBezTo>
                    <a:pt x="26" y="20"/>
                    <a:pt x="27" y="20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0" y="16"/>
                    <a:pt x="30" y="22"/>
                    <a:pt x="32" y="23"/>
                  </a:cubicBezTo>
                  <a:cubicBezTo>
                    <a:pt x="33" y="23"/>
                    <a:pt x="33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4"/>
                    <a:pt x="37" y="23"/>
                    <a:pt x="38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3" y="18"/>
                    <a:pt x="33" y="10"/>
                    <a:pt x="42" y="7"/>
                  </a:cubicBezTo>
                  <a:cubicBezTo>
                    <a:pt x="46" y="7"/>
                    <a:pt x="49" y="7"/>
                    <a:pt x="51" y="10"/>
                  </a:cubicBezTo>
                  <a:cubicBezTo>
                    <a:pt x="51" y="12"/>
                    <a:pt x="53" y="14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1" y="17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5" y="18"/>
                    <a:pt x="44" y="18"/>
                  </a:cubicBezTo>
                  <a:cubicBezTo>
                    <a:pt x="44" y="20"/>
                    <a:pt x="42" y="20"/>
                    <a:pt x="42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4" y="25"/>
                    <a:pt x="45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7" y="26"/>
                    <a:pt x="47" y="25"/>
                    <a:pt x="48" y="25"/>
                  </a:cubicBezTo>
                  <a:cubicBezTo>
                    <a:pt x="49" y="23"/>
                    <a:pt x="52" y="23"/>
                    <a:pt x="54" y="23"/>
                  </a:cubicBezTo>
                  <a:cubicBezTo>
                    <a:pt x="56" y="25"/>
                    <a:pt x="55" y="28"/>
                    <a:pt x="54" y="31"/>
                  </a:cubicBezTo>
                  <a:cubicBezTo>
                    <a:pt x="53" y="32"/>
                    <a:pt x="53" y="34"/>
                    <a:pt x="51" y="35"/>
                  </a:cubicBezTo>
                  <a:cubicBezTo>
                    <a:pt x="51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8" y="35"/>
                    <a:pt x="48" y="35"/>
                  </a:cubicBezTo>
                  <a:cubicBezTo>
                    <a:pt x="47" y="35"/>
                    <a:pt x="45" y="35"/>
                    <a:pt x="44" y="35"/>
                  </a:cubicBezTo>
                  <a:cubicBezTo>
                    <a:pt x="43" y="35"/>
                    <a:pt x="43" y="34"/>
                    <a:pt x="42" y="34"/>
                  </a:cubicBezTo>
                  <a:cubicBezTo>
                    <a:pt x="42" y="34"/>
                    <a:pt x="42" y="33"/>
                    <a:pt x="41" y="33"/>
                  </a:cubicBez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2" y="36"/>
                    <a:pt x="41" y="37"/>
                  </a:cubicBezTo>
                  <a:cubicBezTo>
                    <a:pt x="40" y="38"/>
                    <a:pt x="43" y="38"/>
                    <a:pt x="42" y="39"/>
                  </a:cubicBezTo>
                  <a:cubicBezTo>
                    <a:pt x="43" y="40"/>
                    <a:pt x="43" y="40"/>
                    <a:pt x="44" y="41"/>
                  </a:cubicBezTo>
                  <a:cubicBezTo>
                    <a:pt x="39" y="40"/>
                    <a:pt x="33" y="39"/>
                    <a:pt x="29" y="42"/>
                  </a:cubicBezTo>
                  <a:cubicBezTo>
                    <a:pt x="29" y="43"/>
                    <a:pt x="27" y="43"/>
                    <a:pt x="27" y="45"/>
                  </a:cubicBezTo>
                  <a:cubicBezTo>
                    <a:pt x="30" y="48"/>
                    <a:pt x="34" y="44"/>
                    <a:pt x="37" y="47"/>
                  </a:cubicBezTo>
                  <a:cubicBezTo>
                    <a:pt x="39" y="48"/>
                    <a:pt x="40" y="50"/>
                    <a:pt x="40" y="52"/>
                  </a:cubicBezTo>
                  <a:cubicBezTo>
                    <a:pt x="38" y="53"/>
                    <a:pt x="35" y="54"/>
                    <a:pt x="34" y="56"/>
                  </a:cubicBezTo>
                  <a:cubicBezTo>
                    <a:pt x="33" y="56"/>
                    <a:pt x="33" y="57"/>
                    <a:pt x="33" y="57"/>
                  </a:cubicBezTo>
                  <a:cubicBezTo>
                    <a:pt x="32" y="58"/>
                    <a:pt x="31" y="59"/>
                    <a:pt x="31" y="60"/>
                  </a:cubicBezTo>
                  <a:cubicBezTo>
                    <a:pt x="32" y="61"/>
                    <a:pt x="34" y="61"/>
                    <a:pt x="35" y="61"/>
                  </a:cubicBezTo>
                  <a:cubicBezTo>
                    <a:pt x="37" y="60"/>
                    <a:pt x="39" y="59"/>
                    <a:pt x="41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60"/>
                    <a:pt x="43" y="60"/>
                    <a:pt x="42" y="61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60"/>
                    <a:pt x="45" y="58"/>
                    <a:pt x="47" y="57"/>
                  </a:cubicBezTo>
                  <a:cubicBezTo>
                    <a:pt x="49" y="58"/>
                    <a:pt x="52" y="59"/>
                    <a:pt x="53" y="60"/>
                  </a:cubicBezTo>
                  <a:cubicBezTo>
                    <a:pt x="54" y="63"/>
                    <a:pt x="54" y="67"/>
                    <a:pt x="53" y="69"/>
                  </a:cubicBezTo>
                  <a:cubicBezTo>
                    <a:pt x="51" y="72"/>
                    <a:pt x="49" y="75"/>
                    <a:pt x="47" y="77"/>
                  </a:cubicBezTo>
                  <a:cubicBezTo>
                    <a:pt x="49" y="76"/>
                    <a:pt x="51" y="74"/>
                    <a:pt x="54" y="74"/>
                  </a:cubicBezTo>
                  <a:cubicBezTo>
                    <a:pt x="54" y="74"/>
                    <a:pt x="53" y="74"/>
                    <a:pt x="52" y="75"/>
                  </a:cubicBezTo>
                  <a:cubicBezTo>
                    <a:pt x="52" y="75"/>
                    <a:pt x="51" y="75"/>
                    <a:pt x="50" y="76"/>
                  </a:cubicBezTo>
                  <a:close/>
                  <a:moveTo>
                    <a:pt x="54" y="84"/>
                  </a:moveTo>
                  <a:cubicBezTo>
                    <a:pt x="53" y="84"/>
                    <a:pt x="53" y="84"/>
                    <a:pt x="53" y="84"/>
                  </a:cubicBezTo>
                  <a:cubicBezTo>
                    <a:pt x="53" y="85"/>
                    <a:pt x="54" y="84"/>
                    <a:pt x="54" y="84"/>
                  </a:cubicBezTo>
                  <a:close/>
                  <a:moveTo>
                    <a:pt x="55" y="87"/>
                  </a:move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lnTo>
                    <a:pt x="55" y="87"/>
                  </a:lnTo>
                  <a:close/>
                  <a:moveTo>
                    <a:pt x="56" y="75"/>
                  </a:moveTo>
                  <a:cubicBezTo>
                    <a:pt x="55" y="76"/>
                    <a:pt x="54" y="76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3" y="77"/>
                    <a:pt x="53" y="77"/>
                    <a:pt x="52" y="78"/>
                  </a:cubicBezTo>
                  <a:cubicBezTo>
                    <a:pt x="52" y="76"/>
                    <a:pt x="53" y="77"/>
                    <a:pt x="54" y="77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5"/>
                    <a:pt x="55" y="75"/>
                    <a:pt x="56" y="75"/>
                  </a:cubicBezTo>
                  <a:close/>
                  <a:moveTo>
                    <a:pt x="57" y="85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7" y="85"/>
                    <a:pt x="57" y="85"/>
                    <a:pt x="57" y="85"/>
                  </a:cubicBezTo>
                  <a:close/>
                  <a:moveTo>
                    <a:pt x="61" y="79"/>
                  </a:moveTo>
                  <a:cubicBezTo>
                    <a:pt x="60" y="79"/>
                    <a:pt x="60" y="79"/>
                    <a:pt x="60" y="79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0" y="79"/>
                    <a:pt x="60" y="79"/>
                    <a:pt x="60" y="78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79"/>
                    <a:pt x="61" y="79"/>
                    <a:pt x="61" y="79"/>
                  </a:cubicBezTo>
                  <a:close/>
                  <a:moveTo>
                    <a:pt x="79" y="73"/>
                  </a:moveTo>
                  <a:cubicBezTo>
                    <a:pt x="79" y="73"/>
                    <a:pt x="79" y="73"/>
                    <a:pt x="79" y="73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73"/>
                  </a:moveTo>
                  <a:cubicBezTo>
                    <a:pt x="79" y="73"/>
                    <a:pt x="80" y="73"/>
                    <a:pt x="80" y="73"/>
                  </a:cubicBezTo>
                  <a:cubicBezTo>
                    <a:pt x="80" y="73"/>
                    <a:pt x="80" y="73"/>
                    <a:pt x="79" y="73"/>
                  </a:cubicBezTo>
                  <a:close/>
                  <a:moveTo>
                    <a:pt x="85" y="70"/>
                  </a:move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7" y="69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8" y="69"/>
                    <a:pt x="88" y="68"/>
                    <a:pt x="89" y="68"/>
                  </a:cubicBezTo>
                  <a:cubicBezTo>
                    <a:pt x="89" y="69"/>
                    <a:pt x="87" y="69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7" y="70"/>
                    <a:pt x="86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0"/>
                    <a:pt x="85" y="71"/>
                    <a:pt x="85" y="70"/>
                  </a:cubicBezTo>
                  <a:close/>
                  <a:moveTo>
                    <a:pt x="86" y="74"/>
                  </a:moveTo>
                  <a:cubicBezTo>
                    <a:pt x="85" y="74"/>
                    <a:pt x="85" y="74"/>
                    <a:pt x="85" y="74"/>
                  </a:cubicBezTo>
                  <a:cubicBezTo>
                    <a:pt x="85" y="74"/>
                    <a:pt x="85" y="74"/>
                    <a:pt x="85" y="74"/>
                  </a:cubicBezTo>
                  <a:lnTo>
                    <a:pt x="86" y="74"/>
                  </a:lnTo>
                  <a:close/>
                  <a:moveTo>
                    <a:pt x="85" y="72"/>
                  </a:moveTo>
                  <a:cubicBezTo>
                    <a:pt x="84" y="73"/>
                    <a:pt x="83" y="74"/>
                    <a:pt x="82" y="7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3" y="73"/>
                    <a:pt x="84" y="73"/>
                    <a:pt x="85" y="72"/>
                  </a:cubicBezTo>
                  <a:close/>
                  <a:moveTo>
                    <a:pt x="83" y="76"/>
                  </a:moveTo>
                  <a:cubicBezTo>
                    <a:pt x="83" y="76"/>
                    <a:pt x="83" y="76"/>
                    <a:pt x="83" y="76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83" y="76"/>
                    <a:pt x="83" y="76"/>
                    <a:pt x="83" y="76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2" y="75"/>
                    <a:pt x="82" y="75"/>
                    <a:pt x="83" y="75"/>
                  </a:cubicBezTo>
                  <a:cubicBezTo>
                    <a:pt x="83" y="75"/>
                    <a:pt x="83" y="75"/>
                    <a:pt x="83" y="75"/>
                  </a:cubicBezTo>
                  <a:lnTo>
                    <a:pt x="83" y="76"/>
                  </a:lnTo>
                  <a:close/>
                  <a:moveTo>
                    <a:pt x="83" y="75"/>
                  </a:moveTo>
                  <a:cubicBezTo>
                    <a:pt x="84" y="75"/>
                    <a:pt x="84" y="75"/>
                    <a:pt x="84" y="75"/>
                  </a:cubicBezTo>
                  <a:cubicBezTo>
                    <a:pt x="84" y="75"/>
                    <a:pt x="84" y="75"/>
                    <a:pt x="83" y="75"/>
                  </a:cubicBezTo>
                  <a:close/>
                  <a:moveTo>
                    <a:pt x="84" y="71"/>
                  </a:moveTo>
                  <a:cubicBezTo>
                    <a:pt x="83" y="71"/>
                    <a:pt x="83" y="71"/>
                    <a:pt x="83" y="71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3" y="71"/>
                    <a:pt x="83" y="71"/>
                    <a:pt x="83" y="71"/>
                  </a:cubicBezTo>
                  <a:lnTo>
                    <a:pt x="84" y="71"/>
                  </a:lnTo>
                  <a:close/>
                  <a:moveTo>
                    <a:pt x="81" y="72"/>
                  </a:moveTo>
                  <a:cubicBezTo>
                    <a:pt x="81" y="72"/>
                    <a:pt x="82" y="72"/>
                    <a:pt x="83" y="72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2" y="72"/>
                    <a:pt x="82" y="72"/>
                    <a:pt x="81" y="73"/>
                  </a:cubicBezTo>
                  <a:lnTo>
                    <a:pt x="81" y="72"/>
                  </a:lnTo>
                  <a:close/>
                  <a:moveTo>
                    <a:pt x="82" y="77"/>
                  </a:moveTo>
                  <a:cubicBezTo>
                    <a:pt x="82" y="77"/>
                    <a:pt x="83" y="76"/>
                    <a:pt x="84" y="76"/>
                  </a:cubicBezTo>
                  <a:cubicBezTo>
                    <a:pt x="85" y="76"/>
                    <a:pt x="85" y="75"/>
                    <a:pt x="86" y="75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6" y="75"/>
                    <a:pt x="87" y="74"/>
                    <a:pt x="87" y="74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75"/>
                    <a:pt x="87" y="75"/>
                    <a:pt x="87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6"/>
                    <a:pt x="86" y="76"/>
                    <a:pt x="85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5" y="76"/>
                    <a:pt x="84" y="77"/>
                    <a:pt x="83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3" y="77"/>
                    <a:pt x="82" y="78"/>
                    <a:pt x="82" y="77"/>
                  </a:cubicBezTo>
                  <a:close/>
                  <a:moveTo>
                    <a:pt x="89" y="77"/>
                  </a:moveTo>
                  <a:cubicBezTo>
                    <a:pt x="87" y="78"/>
                    <a:pt x="85" y="78"/>
                    <a:pt x="83" y="79"/>
                  </a:cubicBezTo>
                  <a:cubicBezTo>
                    <a:pt x="85" y="77"/>
                    <a:pt x="87" y="77"/>
                    <a:pt x="89" y="76"/>
                  </a:cubicBezTo>
                  <a:cubicBezTo>
                    <a:pt x="89" y="76"/>
                    <a:pt x="89" y="76"/>
                    <a:pt x="89" y="76"/>
                  </a:cubicBezTo>
                  <a:lnTo>
                    <a:pt x="89" y="77"/>
                  </a:lnTo>
                  <a:close/>
                  <a:moveTo>
                    <a:pt x="97" y="72"/>
                  </a:moveTo>
                  <a:cubicBezTo>
                    <a:pt x="97" y="72"/>
                    <a:pt x="97" y="72"/>
                    <a:pt x="98" y="72"/>
                  </a:cubicBezTo>
                  <a:cubicBezTo>
                    <a:pt x="97" y="73"/>
                    <a:pt x="97" y="73"/>
                    <a:pt x="97" y="73"/>
                  </a:cubicBezTo>
                  <a:lnTo>
                    <a:pt x="97" y="72"/>
                  </a:lnTo>
                  <a:close/>
                  <a:moveTo>
                    <a:pt x="98" y="74"/>
                  </a:move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4"/>
                    <a:pt x="99" y="73"/>
                    <a:pt x="99" y="73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6" name="Freeform 806"/>
            <p:cNvSpPr/>
            <p:nvPr/>
          </p:nvSpPr>
          <p:spPr bwMode="auto">
            <a:xfrm>
              <a:off x="4635500" y="3788411"/>
              <a:ext cx="3175" cy="3175"/>
            </a:xfrm>
            <a:custGeom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7" name="Freeform 807"/>
            <p:cNvSpPr/>
            <p:nvPr/>
          </p:nvSpPr>
          <p:spPr bwMode="auto">
            <a:xfrm>
              <a:off x="4654550" y="3780473"/>
              <a:ext cx="3175" cy="4762"/>
            </a:xfrm>
            <a:custGeom>
              <a:gdLst>
                <a:gd name="T0" fmla="*/ 0 w 2"/>
                <a:gd name="T1" fmla="*/ 0 h 3"/>
                <a:gd name="T2" fmla="*/ 2 w 2"/>
                <a:gd name="T3" fmla="*/ 3 h 3"/>
                <a:gd name="T4" fmla="*/ 0 w 2"/>
                <a:gd name="T5" fmla="*/ 0 h 3"/>
                <a:gd name="T6" fmla="*/ 0 w 2"/>
                <a:gd name="T7" fmla="*/ 0 h 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8" name="Freeform 808"/>
            <p:cNvSpPr/>
            <p:nvPr/>
          </p:nvSpPr>
          <p:spPr bwMode="auto">
            <a:xfrm>
              <a:off x="4230688" y="3942398"/>
              <a:ext cx="3175" cy="3175"/>
            </a:xfrm>
            <a:custGeom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09" name="Rectangle 809"/>
            <p:cNvSpPr>
              <a:spLocks noChangeArrowheads="1"/>
            </p:cNvSpPr>
            <p:nvPr/>
          </p:nvSpPr>
          <p:spPr bwMode="auto">
            <a:xfrm>
              <a:off x="4602163" y="3796348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0" name="Rectangle 810"/>
            <p:cNvSpPr>
              <a:spLocks noChangeArrowheads="1"/>
            </p:cNvSpPr>
            <p:nvPr/>
          </p:nvSpPr>
          <p:spPr bwMode="auto">
            <a:xfrm>
              <a:off x="4657725" y="3785236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1" name="Rectangle 811"/>
            <p:cNvSpPr>
              <a:spLocks noChangeArrowheads="1"/>
            </p:cNvSpPr>
            <p:nvPr/>
          </p:nvSpPr>
          <p:spPr bwMode="auto">
            <a:xfrm>
              <a:off x="4429125" y="3967798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2" name="Freeform 812"/>
            <p:cNvSpPr/>
            <p:nvPr/>
          </p:nvSpPr>
          <p:spPr bwMode="auto">
            <a:xfrm flipH="1">
              <a:off x="4214813" y="3915411"/>
              <a:ext cx="0" cy="7937"/>
            </a:xfrm>
            <a:custGeom>
              <a:gdLst>
                <a:gd name="T0" fmla="*/ 0 h 2"/>
                <a:gd name="T1" fmla="*/ 2 h 2"/>
                <a:gd name="T2" fmla="*/ 0 h 2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3" name="Freeform 813"/>
            <p:cNvSpPr/>
            <p:nvPr/>
          </p:nvSpPr>
          <p:spPr bwMode="auto">
            <a:xfrm>
              <a:off x="4673600" y="3777298"/>
              <a:ext cx="3175" cy="0"/>
            </a:xfrm>
            <a:custGeom>
              <a:gdLst>
                <a:gd name="T0" fmla="*/ 0 w 2"/>
                <a:gd name="T1" fmla="*/ 2 w 2"/>
                <a:gd name="T2" fmla="*/ 0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4" name="Rectangle 814"/>
            <p:cNvSpPr>
              <a:spLocks noChangeArrowheads="1"/>
            </p:cNvSpPr>
            <p:nvPr/>
          </p:nvSpPr>
          <p:spPr bwMode="auto">
            <a:xfrm>
              <a:off x="4252913" y="3761423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5" name="Freeform 815"/>
            <p:cNvSpPr/>
            <p:nvPr/>
          </p:nvSpPr>
          <p:spPr bwMode="auto">
            <a:xfrm>
              <a:off x="4387850" y="3994786"/>
              <a:ext cx="4763" cy="3175"/>
            </a:xfrm>
            <a:custGeom>
              <a:gdLst>
                <a:gd name="T0" fmla="*/ 3 w 3"/>
                <a:gd name="T1" fmla="*/ 2 h 2"/>
                <a:gd name="T2" fmla="*/ 3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0 h 2"/>
                <a:gd name="T10" fmla="*/ 3 w 3"/>
                <a:gd name="T11" fmla="*/ 2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6" name="Freeform 816"/>
            <p:cNvSpPr/>
            <p:nvPr/>
          </p:nvSpPr>
          <p:spPr bwMode="auto">
            <a:xfrm flipH="1">
              <a:off x="4533900" y="3961448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7" name="Freeform 817"/>
            <p:cNvSpPr/>
            <p:nvPr/>
          </p:nvSpPr>
          <p:spPr bwMode="auto">
            <a:xfrm flipH="1">
              <a:off x="4429125" y="3705861"/>
              <a:ext cx="0" cy="3175"/>
            </a:xfrm>
            <a:custGeom>
              <a:gdLst>
                <a:gd name="T0" fmla="*/ 0 h 2"/>
                <a:gd name="T1" fmla="*/ 0 h 2"/>
                <a:gd name="T2" fmla="*/ 2 h 2"/>
                <a:gd name="T3" fmla="*/ 0 h 2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8" name="Rectangle 818"/>
            <p:cNvSpPr>
              <a:spLocks noChangeArrowheads="1"/>
            </p:cNvSpPr>
            <p:nvPr/>
          </p:nvSpPr>
          <p:spPr bwMode="auto">
            <a:xfrm>
              <a:off x="4462463" y="3694748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19" name="Rectangle 819"/>
            <p:cNvSpPr>
              <a:spLocks noChangeArrowheads="1"/>
            </p:cNvSpPr>
            <p:nvPr/>
          </p:nvSpPr>
          <p:spPr bwMode="auto">
            <a:xfrm>
              <a:off x="4579938" y="3709036"/>
              <a:ext cx="1588" cy="47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0" name="Freeform 820"/>
            <p:cNvSpPr/>
            <p:nvPr/>
          </p:nvSpPr>
          <p:spPr bwMode="auto">
            <a:xfrm>
              <a:off x="4706938" y="3716973"/>
              <a:ext cx="7938" cy="3175"/>
            </a:xfrm>
            <a:custGeom>
              <a:gdLst>
                <a:gd name="T0" fmla="*/ 2 w 2"/>
                <a:gd name="T1" fmla="*/ 1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2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1 h 1"/>
                <a:gd name="T22" fmla="*/ 2 w 2"/>
                <a:gd name="T23" fmla="*/ 1 h 1"/>
                <a:gd name="T24" fmla="*/ 2 w 2"/>
                <a:gd name="T25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1" name="Freeform 821"/>
            <p:cNvSpPr/>
            <p:nvPr/>
          </p:nvSpPr>
          <p:spPr bwMode="auto">
            <a:xfrm flipH="1">
              <a:off x="4568825" y="3702686"/>
              <a:ext cx="0" cy="3175"/>
            </a:xfrm>
            <a:custGeom>
              <a:gdLst>
                <a:gd name="T0" fmla="*/ 0 h 2"/>
                <a:gd name="T1" fmla="*/ 0 h 2"/>
                <a:gd name="T2" fmla="*/ 2 h 2"/>
                <a:gd name="T3" fmla="*/ 0 h 2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2" name="Rectangle 822"/>
            <p:cNvSpPr>
              <a:spLocks noChangeArrowheads="1"/>
            </p:cNvSpPr>
            <p:nvPr/>
          </p:nvSpPr>
          <p:spPr bwMode="auto">
            <a:xfrm>
              <a:off x="4489450" y="3691573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3" name="Freeform 823"/>
            <p:cNvSpPr/>
            <p:nvPr/>
          </p:nvSpPr>
          <p:spPr bwMode="auto">
            <a:xfrm flipH="1">
              <a:off x="4748213" y="3739198"/>
              <a:ext cx="0" cy="4762"/>
            </a:xfrm>
            <a:custGeom>
              <a:gdLst>
                <a:gd name="T0" fmla="*/ 3 h 3"/>
                <a:gd name="T1" fmla="*/ 0 h 3"/>
                <a:gd name="T2" fmla="*/ 3 h 3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4" name="Rectangle 824"/>
            <p:cNvSpPr>
              <a:spLocks noChangeArrowheads="1"/>
            </p:cNvSpPr>
            <p:nvPr/>
          </p:nvSpPr>
          <p:spPr bwMode="auto">
            <a:xfrm>
              <a:off x="4249738" y="3761423"/>
              <a:ext cx="3175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5" name="Freeform 825"/>
            <p:cNvSpPr>
              <a:spLocks noEditPoints="1"/>
            </p:cNvSpPr>
            <p:nvPr/>
          </p:nvSpPr>
          <p:spPr bwMode="auto">
            <a:xfrm>
              <a:off x="4470400" y="3769361"/>
              <a:ext cx="338138" cy="134937"/>
            </a:xfrm>
            <a:custGeom>
              <a:gdLst>
                <a:gd name="T0" fmla="*/ 84 w 90"/>
                <a:gd name="T1" fmla="*/ 6 h 36"/>
                <a:gd name="T2" fmla="*/ 76 w 90"/>
                <a:gd name="T3" fmla="*/ 2 h 36"/>
                <a:gd name="T4" fmla="*/ 65 w 90"/>
                <a:gd name="T5" fmla="*/ 0 h 36"/>
                <a:gd name="T6" fmla="*/ 54 w 90"/>
                <a:gd name="T7" fmla="*/ 2 h 36"/>
                <a:gd name="T8" fmla="*/ 49 w 90"/>
                <a:gd name="T9" fmla="*/ 4 h 36"/>
                <a:gd name="T10" fmla="*/ 44 w 90"/>
                <a:gd name="T11" fmla="*/ 7 h 36"/>
                <a:gd name="T12" fmla="*/ 41 w 90"/>
                <a:gd name="T13" fmla="*/ 9 h 36"/>
                <a:gd name="T14" fmla="*/ 36 w 90"/>
                <a:gd name="T15" fmla="*/ 12 h 36"/>
                <a:gd name="T16" fmla="*/ 36 w 90"/>
                <a:gd name="T17" fmla="*/ 8 h 36"/>
                <a:gd name="T18" fmla="*/ 27 w 90"/>
                <a:gd name="T19" fmla="*/ 15 h 36"/>
                <a:gd name="T20" fmla="*/ 31 w 90"/>
                <a:gd name="T21" fmla="*/ 15 h 36"/>
                <a:gd name="T22" fmla="*/ 12 w 90"/>
                <a:gd name="T23" fmla="*/ 29 h 36"/>
                <a:gd name="T24" fmla="*/ 8 w 90"/>
                <a:gd name="T25" fmla="*/ 30 h 36"/>
                <a:gd name="T26" fmla="*/ 1 w 90"/>
                <a:gd name="T27" fmla="*/ 33 h 36"/>
                <a:gd name="T28" fmla="*/ 7 w 90"/>
                <a:gd name="T29" fmla="*/ 34 h 36"/>
                <a:gd name="T30" fmla="*/ 21 w 90"/>
                <a:gd name="T31" fmla="*/ 34 h 36"/>
                <a:gd name="T32" fmla="*/ 30 w 90"/>
                <a:gd name="T33" fmla="*/ 31 h 36"/>
                <a:gd name="T34" fmla="*/ 40 w 90"/>
                <a:gd name="T35" fmla="*/ 24 h 36"/>
                <a:gd name="T36" fmla="*/ 43 w 90"/>
                <a:gd name="T37" fmla="*/ 22 h 36"/>
                <a:gd name="T38" fmla="*/ 47 w 90"/>
                <a:gd name="T39" fmla="*/ 16 h 36"/>
                <a:gd name="T40" fmla="*/ 68 w 90"/>
                <a:gd name="T41" fmla="*/ 6 h 36"/>
                <a:gd name="T42" fmla="*/ 87 w 90"/>
                <a:gd name="T43" fmla="*/ 9 h 36"/>
                <a:gd name="T44" fmla="*/ 20 w 90"/>
                <a:gd name="T45" fmla="*/ 26 h 36"/>
                <a:gd name="T46" fmla="*/ 41 w 90"/>
                <a:gd name="T47" fmla="*/ 15 h 36"/>
                <a:gd name="T48" fmla="*/ 38 w 90"/>
                <a:gd name="T49" fmla="*/ 17 h 36"/>
                <a:gd name="T50" fmla="*/ 34 w 90"/>
                <a:gd name="T51" fmla="*/ 11 h 36"/>
                <a:gd name="T52" fmla="*/ 34 w 90"/>
                <a:gd name="T53" fmla="*/ 14 h 36"/>
                <a:gd name="T54" fmla="*/ 35 w 90"/>
                <a:gd name="T55" fmla="*/ 21 h 36"/>
                <a:gd name="T56" fmla="*/ 34 w 90"/>
                <a:gd name="T57" fmla="*/ 22 h 36"/>
                <a:gd name="T58" fmla="*/ 34 w 90"/>
                <a:gd name="T59" fmla="*/ 16 h 36"/>
                <a:gd name="T60" fmla="*/ 31 w 90"/>
                <a:gd name="T61" fmla="*/ 18 h 36"/>
                <a:gd name="T62" fmla="*/ 32 w 90"/>
                <a:gd name="T63" fmla="*/ 18 h 36"/>
                <a:gd name="T64" fmla="*/ 32 w 90"/>
                <a:gd name="T65" fmla="*/ 19 h 36"/>
                <a:gd name="T66" fmla="*/ 39 w 90"/>
                <a:gd name="T67" fmla="*/ 25 h 36"/>
                <a:gd name="T68" fmla="*/ 39 w 90"/>
                <a:gd name="T69" fmla="*/ 20 h 36"/>
                <a:gd name="T70" fmla="*/ 36 w 90"/>
                <a:gd name="T71" fmla="*/ 23 h 36"/>
                <a:gd name="T72" fmla="*/ 35 w 90"/>
                <a:gd name="T73" fmla="*/ 23 h 36"/>
                <a:gd name="T74" fmla="*/ 40 w 90"/>
                <a:gd name="T75" fmla="*/ 19 h 36"/>
                <a:gd name="T76" fmla="*/ 44 w 90"/>
                <a:gd name="T77" fmla="*/ 16 h 36"/>
                <a:gd name="T78" fmla="*/ 55 w 90"/>
                <a:gd name="T79" fmla="*/ 3 h 36"/>
                <a:gd name="T80" fmla="*/ 56 w 90"/>
                <a:gd name="T81" fmla="*/ 4 h 36"/>
                <a:gd name="T82" fmla="*/ 53 w 90"/>
                <a:gd name="T83" fmla="*/ 5 h 36"/>
                <a:gd name="T84" fmla="*/ 52 w 90"/>
                <a:gd name="T85" fmla="*/ 6 h 36"/>
                <a:gd name="T86" fmla="*/ 47 w 90"/>
                <a:gd name="T87" fmla="*/ 12 h 36"/>
                <a:gd name="T88" fmla="*/ 48 w 90"/>
                <a:gd name="T89" fmla="*/ 5 h 36"/>
                <a:gd name="T90" fmla="*/ 51 w 90"/>
                <a:gd name="T91" fmla="*/ 10 h 36"/>
                <a:gd name="T92" fmla="*/ 50 w 90"/>
                <a:gd name="T93" fmla="*/ 9 h 36"/>
                <a:gd name="T94" fmla="*/ 50 w 90"/>
                <a:gd name="T95" fmla="*/ 9 h 36"/>
                <a:gd name="T96" fmla="*/ 54 w 90"/>
                <a:gd name="T97" fmla="*/ 8 h 36"/>
                <a:gd name="T98" fmla="*/ 52 w 90"/>
                <a:gd name="T99" fmla="*/ 8 h 36"/>
                <a:gd name="T100" fmla="*/ 55 w 90"/>
                <a:gd name="T101" fmla="*/ 7 h 36"/>
                <a:gd name="T102" fmla="*/ 56 w 90"/>
                <a:gd name="T103" fmla="*/ 6 h 36"/>
                <a:gd name="T104" fmla="*/ 56 w 90"/>
                <a:gd name="T105" fmla="*/ 6 h 36"/>
                <a:gd name="T106" fmla="*/ 58 w 90"/>
                <a:gd name="T107" fmla="*/ 7 h 36"/>
                <a:gd name="T108" fmla="*/ 63 w 90"/>
                <a:gd name="T109" fmla="*/ 4 h 3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" h="36">
                  <a:moveTo>
                    <a:pt x="90" y="10"/>
                  </a:moveTo>
                  <a:cubicBezTo>
                    <a:pt x="90" y="10"/>
                    <a:pt x="90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7" y="9"/>
                    <a:pt x="86" y="7"/>
                    <a:pt x="85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6"/>
                    <a:pt x="83" y="4"/>
                    <a:pt x="82" y="5"/>
                  </a:cubicBezTo>
                  <a:cubicBezTo>
                    <a:pt x="81" y="4"/>
                    <a:pt x="81" y="4"/>
                    <a:pt x="80" y="4"/>
                  </a:cubicBezTo>
                  <a:cubicBezTo>
                    <a:pt x="80" y="3"/>
                    <a:pt x="80" y="3"/>
                    <a:pt x="80" y="4"/>
                  </a:cubicBezTo>
                  <a:cubicBezTo>
                    <a:pt x="78" y="4"/>
                    <a:pt x="78" y="2"/>
                    <a:pt x="76" y="2"/>
                  </a:cubicBezTo>
                  <a:cubicBezTo>
                    <a:pt x="75" y="2"/>
                    <a:pt x="73" y="1"/>
                    <a:pt x="72" y="1"/>
                  </a:cubicBezTo>
                  <a:cubicBezTo>
                    <a:pt x="72" y="1"/>
                    <a:pt x="72" y="1"/>
                    <a:pt x="71" y="1"/>
                  </a:cubicBezTo>
                  <a:cubicBezTo>
                    <a:pt x="70" y="1"/>
                    <a:pt x="67" y="0"/>
                    <a:pt x="66" y="0"/>
                  </a:cubicBezTo>
                  <a:cubicBezTo>
                    <a:pt x="66" y="1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2" y="1"/>
                    <a:pt x="59" y="0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6" y="2"/>
                    <a:pt x="55" y="3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3" y="2"/>
                    <a:pt x="52" y="3"/>
                    <a:pt x="51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1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4"/>
                    <a:pt x="49" y="3"/>
                    <a:pt x="49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7" y="4"/>
                    <a:pt x="46" y="5"/>
                    <a:pt x="45" y="5"/>
                  </a:cubicBezTo>
                  <a:cubicBezTo>
                    <a:pt x="46" y="5"/>
                    <a:pt x="46" y="5"/>
                    <a:pt x="47" y="5"/>
                  </a:cubicBezTo>
                  <a:cubicBezTo>
                    <a:pt x="46" y="6"/>
                    <a:pt x="45" y="6"/>
                    <a:pt x="44" y="7"/>
                  </a:cubicBezTo>
                  <a:cubicBezTo>
                    <a:pt x="44" y="7"/>
                    <a:pt x="42" y="8"/>
                    <a:pt x="42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10"/>
                    <a:pt x="39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10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1"/>
                    <a:pt x="36" y="11"/>
                    <a:pt x="37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0"/>
                    <a:pt x="35" y="10"/>
                    <a:pt x="35" y="10"/>
                  </a:cubicBezTo>
                  <a:cubicBezTo>
                    <a:pt x="35" y="9"/>
                    <a:pt x="36" y="8"/>
                    <a:pt x="36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8"/>
                    <a:pt x="35" y="8"/>
                    <a:pt x="35" y="9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11"/>
                    <a:pt x="31" y="12"/>
                    <a:pt x="29" y="14"/>
                  </a:cubicBezTo>
                  <a:cubicBezTo>
                    <a:pt x="29" y="14"/>
                    <a:pt x="27" y="14"/>
                    <a:pt x="27" y="15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5"/>
                    <a:pt x="29" y="14"/>
                    <a:pt x="29" y="15"/>
                  </a:cubicBezTo>
                  <a:cubicBezTo>
                    <a:pt x="29" y="15"/>
                    <a:pt x="29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7"/>
                    <a:pt x="30" y="15"/>
                    <a:pt x="31" y="15"/>
                  </a:cubicBezTo>
                  <a:cubicBezTo>
                    <a:pt x="33" y="15"/>
                    <a:pt x="34" y="13"/>
                    <a:pt x="35" y="13"/>
                  </a:cubicBezTo>
                  <a:cubicBezTo>
                    <a:pt x="31" y="19"/>
                    <a:pt x="27" y="22"/>
                    <a:pt x="21" y="26"/>
                  </a:cubicBezTo>
                  <a:cubicBezTo>
                    <a:pt x="18" y="27"/>
                    <a:pt x="16" y="28"/>
                    <a:pt x="13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28"/>
                    <a:pt x="9" y="31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6" y="31"/>
                    <a:pt x="5" y="31"/>
                    <a:pt x="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2"/>
                    <a:pt x="0" y="33"/>
                  </a:cubicBezTo>
                  <a:cubicBezTo>
                    <a:pt x="0" y="33"/>
                    <a:pt x="0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5"/>
                    <a:pt x="5" y="34"/>
                    <a:pt x="7" y="34"/>
                  </a:cubicBezTo>
                  <a:cubicBezTo>
                    <a:pt x="7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6" y="35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12" y="36"/>
                    <a:pt x="16" y="35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4"/>
                    <a:pt x="24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2"/>
                    <a:pt x="29" y="32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3" y="30"/>
                    <a:pt x="37" y="29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5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3"/>
                    <a:pt x="42" y="23"/>
                    <a:pt x="42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5" y="22"/>
                    <a:pt x="45" y="21"/>
                  </a:cubicBezTo>
                  <a:cubicBezTo>
                    <a:pt x="46" y="20"/>
                    <a:pt x="46" y="19"/>
                    <a:pt x="47" y="18"/>
                  </a:cubicBezTo>
                  <a:cubicBezTo>
                    <a:pt x="47" y="18"/>
                    <a:pt x="46" y="19"/>
                    <a:pt x="45" y="19"/>
                  </a:cubicBezTo>
                  <a:cubicBezTo>
                    <a:pt x="45" y="18"/>
                    <a:pt x="47" y="17"/>
                    <a:pt x="47" y="16"/>
                  </a:cubicBezTo>
                  <a:cubicBezTo>
                    <a:pt x="48" y="16"/>
                    <a:pt x="47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51" y="14"/>
                    <a:pt x="55" y="12"/>
                    <a:pt x="58" y="9"/>
                  </a:cubicBezTo>
                  <a:cubicBezTo>
                    <a:pt x="61" y="8"/>
                    <a:pt x="64" y="7"/>
                    <a:pt x="67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71" y="6"/>
                    <a:pt x="72" y="6"/>
                  </a:cubicBezTo>
                  <a:cubicBezTo>
                    <a:pt x="73" y="6"/>
                    <a:pt x="74" y="6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8" y="7"/>
                    <a:pt x="82" y="8"/>
                    <a:pt x="86" y="9"/>
                  </a:cubicBezTo>
                  <a:cubicBezTo>
                    <a:pt x="86" y="9"/>
                    <a:pt x="87" y="10"/>
                    <a:pt x="87" y="9"/>
                  </a:cubicBezTo>
                  <a:cubicBezTo>
                    <a:pt x="88" y="10"/>
                    <a:pt x="89" y="10"/>
                    <a:pt x="89" y="11"/>
                  </a:cubicBezTo>
                  <a:cubicBezTo>
                    <a:pt x="89" y="10"/>
                    <a:pt x="90" y="11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lnTo>
                    <a:pt x="90" y="10"/>
                  </a:lnTo>
                  <a:close/>
                  <a:moveTo>
                    <a:pt x="20" y="26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0" y="26"/>
                  </a:lnTo>
                  <a:close/>
                  <a:moveTo>
                    <a:pt x="40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16"/>
                    <a:pt x="39" y="17"/>
                    <a:pt x="38" y="1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5"/>
                    <a:pt x="40" y="15"/>
                    <a:pt x="40" y="15"/>
                  </a:cubicBezTo>
                  <a:close/>
                  <a:moveTo>
                    <a:pt x="34" y="11"/>
                  </a:move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lnTo>
                    <a:pt x="34" y="11"/>
                  </a:lnTo>
                  <a:close/>
                  <a:moveTo>
                    <a:pt x="39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38" y="11"/>
                    <a:pt x="37" y="13"/>
                    <a:pt x="35" y="14"/>
                  </a:cubicBezTo>
                  <a:cubicBezTo>
                    <a:pt x="36" y="13"/>
                    <a:pt x="38" y="11"/>
                    <a:pt x="39" y="10"/>
                  </a:cubicBezTo>
                  <a:close/>
                  <a:moveTo>
                    <a:pt x="34" y="14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lnTo>
                    <a:pt x="34" y="14"/>
                  </a:lnTo>
                  <a:close/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1"/>
                    <a:pt x="35" y="21"/>
                  </a:cubicBezTo>
                  <a:close/>
                  <a:moveTo>
                    <a:pt x="34" y="16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lnTo>
                    <a:pt x="34" y="16"/>
                  </a:lnTo>
                  <a:close/>
                  <a:moveTo>
                    <a:pt x="3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20"/>
                    <a:pt x="28" y="22"/>
                    <a:pt x="26" y="23"/>
                  </a:cubicBezTo>
                  <a:cubicBezTo>
                    <a:pt x="27" y="21"/>
                    <a:pt x="30" y="20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lose/>
                  <a:moveTo>
                    <a:pt x="32" y="19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lnTo>
                    <a:pt x="32" y="19"/>
                  </a:lnTo>
                  <a:close/>
                  <a:moveTo>
                    <a:pt x="39" y="2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39" y="26"/>
                    <a:pt x="39" y="25"/>
                    <a:pt x="39" y="25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39" y="25"/>
                  </a:cubicBezTo>
                  <a:close/>
                  <a:moveTo>
                    <a:pt x="44" y="16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2"/>
                    <a:pt x="37" y="22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4" y="25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5"/>
                    <a:pt x="34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7" y="23"/>
                    <a:pt x="37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40" y="21"/>
                    <a:pt x="39" y="20"/>
                  </a:cubicBezTo>
                  <a:cubicBezTo>
                    <a:pt x="40" y="20"/>
                    <a:pt x="40" y="19"/>
                    <a:pt x="40" y="18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17"/>
                    <a:pt x="42" y="17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3" y="16"/>
                    <a:pt x="43" y="16"/>
                    <a:pt x="43" y="16"/>
                  </a:cubicBezTo>
                  <a:lnTo>
                    <a:pt x="44" y="16"/>
                  </a:lnTo>
                  <a:close/>
                  <a:moveTo>
                    <a:pt x="59" y="3"/>
                  </a:moveTo>
                  <a:cubicBezTo>
                    <a:pt x="58" y="4"/>
                    <a:pt x="58" y="3"/>
                    <a:pt x="58" y="3"/>
                  </a:cubicBezTo>
                  <a:cubicBezTo>
                    <a:pt x="58" y="3"/>
                    <a:pt x="58" y="3"/>
                    <a:pt x="59" y="3"/>
                  </a:cubicBezTo>
                  <a:close/>
                  <a:moveTo>
                    <a:pt x="55" y="3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5" y="4"/>
                    <a:pt x="55" y="4"/>
                    <a:pt x="55" y="4"/>
                  </a:cubicBezTo>
                  <a:lnTo>
                    <a:pt x="55" y="3"/>
                  </a:lnTo>
                  <a:close/>
                  <a:moveTo>
                    <a:pt x="56" y="4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3" y="5"/>
                    <a:pt x="56" y="5"/>
                    <a:pt x="56" y="4"/>
                  </a:cubicBezTo>
                  <a:close/>
                  <a:moveTo>
                    <a:pt x="52" y="6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6"/>
                    <a:pt x="52" y="6"/>
                  </a:cubicBezTo>
                  <a:close/>
                  <a:moveTo>
                    <a:pt x="48" y="6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7" y="7"/>
                    <a:pt x="47" y="7"/>
                    <a:pt x="47" y="7"/>
                  </a:cubicBezTo>
                  <a:lnTo>
                    <a:pt x="48" y="6"/>
                  </a:lnTo>
                  <a:close/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9" y="10"/>
                    <a:pt x="49" y="10"/>
                    <a:pt x="49" y="10"/>
                  </a:cubicBezTo>
                  <a:lnTo>
                    <a:pt x="47" y="12"/>
                  </a:lnTo>
                  <a:close/>
                  <a:moveTo>
                    <a:pt x="48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9" y="5"/>
                  </a:cubicBezTo>
                  <a:lnTo>
                    <a:pt x="48" y="5"/>
                  </a:lnTo>
                  <a:close/>
                  <a:moveTo>
                    <a:pt x="51" y="10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0" y="10"/>
                    <a:pt x="49" y="1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9"/>
                    <a:pt x="52" y="9"/>
                    <a:pt x="52" y="9"/>
                  </a:cubicBezTo>
                  <a:lnTo>
                    <a:pt x="51" y="10"/>
                  </a:ln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3" y="8"/>
                    <a:pt x="54" y="7"/>
                    <a:pt x="55" y="7"/>
                  </a:cubicBezTo>
                  <a:cubicBezTo>
                    <a:pt x="55" y="7"/>
                    <a:pt x="54" y="8"/>
                    <a:pt x="54" y="8"/>
                  </a:cubicBezTo>
                  <a:close/>
                  <a:moveTo>
                    <a:pt x="55" y="7"/>
                  </a:moveTo>
                  <a:cubicBezTo>
                    <a:pt x="54" y="7"/>
                    <a:pt x="54" y="7"/>
                    <a:pt x="54" y="7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5" y="6"/>
                    <a:pt x="55" y="6"/>
                    <a:pt x="55" y="6"/>
                  </a:cubicBezTo>
                  <a:lnTo>
                    <a:pt x="55" y="7"/>
                  </a:lnTo>
                  <a:close/>
                  <a:moveTo>
                    <a:pt x="56" y="6"/>
                  </a:move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8"/>
                    <a:pt x="56" y="7"/>
                    <a:pt x="55" y="7"/>
                  </a:cubicBezTo>
                  <a:cubicBezTo>
                    <a:pt x="55" y="5"/>
                    <a:pt x="57" y="7"/>
                    <a:pt x="57" y="5"/>
                  </a:cubicBezTo>
                  <a:cubicBezTo>
                    <a:pt x="57" y="6"/>
                    <a:pt x="57" y="7"/>
                    <a:pt x="56" y="6"/>
                  </a:cubicBezTo>
                  <a:close/>
                  <a:moveTo>
                    <a:pt x="58" y="7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8" y="7"/>
                  </a:lnTo>
                  <a:close/>
                  <a:moveTo>
                    <a:pt x="57" y="6"/>
                  </a:moveTo>
                  <a:cubicBezTo>
                    <a:pt x="58" y="6"/>
                    <a:pt x="59" y="6"/>
                    <a:pt x="60" y="5"/>
                  </a:cubicBezTo>
                  <a:cubicBezTo>
                    <a:pt x="59" y="6"/>
                    <a:pt x="58" y="6"/>
                    <a:pt x="57" y="6"/>
                  </a:cubicBezTo>
                  <a:close/>
                  <a:moveTo>
                    <a:pt x="60" y="5"/>
                  </a:moveTo>
                  <a:cubicBezTo>
                    <a:pt x="61" y="4"/>
                    <a:pt x="62" y="4"/>
                    <a:pt x="63" y="4"/>
                  </a:cubicBezTo>
                  <a:cubicBezTo>
                    <a:pt x="62" y="5"/>
                    <a:pt x="61" y="4"/>
                    <a:pt x="6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6" name="Freeform 826"/>
            <p:cNvSpPr/>
            <p:nvPr/>
          </p:nvSpPr>
          <p:spPr bwMode="auto">
            <a:xfrm flipH="1">
              <a:off x="4714875" y="3720148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7" name="Freeform 827"/>
            <p:cNvSpPr/>
            <p:nvPr/>
          </p:nvSpPr>
          <p:spPr bwMode="auto">
            <a:xfrm>
              <a:off x="4244975" y="3956686"/>
              <a:ext cx="4763" cy="0"/>
            </a:xfrm>
            <a:custGeom>
              <a:gdLst>
                <a:gd name="T0" fmla="*/ 3 w 3"/>
                <a:gd name="T1" fmla="*/ 0 w 3"/>
                <a:gd name="T2" fmla="*/ 3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8" name="Rectangle 828"/>
            <p:cNvSpPr>
              <a:spLocks noChangeArrowheads="1"/>
            </p:cNvSpPr>
            <p:nvPr/>
          </p:nvSpPr>
          <p:spPr bwMode="auto">
            <a:xfrm>
              <a:off x="4519613" y="3874136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29" name="Freeform 829"/>
            <p:cNvSpPr/>
            <p:nvPr/>
          </p:nvSpPr>
          <p:spPr bwMode="auto">
            <a:xfrm>
              <a:off x="4725988" y="3728086"/>
              <a:ext cx="3175" cy="0"/>
            </a:xfrm>
            <a:custGeom>
              <a:gdLst>
                <a:gd name="T0" fmla="*/ 1 w 1"/>
                <a:gd name="T1" fmla="*/ 0 w 1"/>
                <a:gd name="T2" fmla="*/ 1 w 1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0" name="Freeform 830"/>
            <p:cNvSpPr/>
            <p:nvPr/>
          </p:nvSpPr>
          <p:spPr bwMode="auto">
            <a:xfrm flipH="1">
              <a:off x="4268788" y="3961448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1" name="Freeform 831"/>
            <p:cNvSpPr/>
            <p:nvPr/>
          </p:nvSpPr>
          <p:spPr bwMode="auto">
            <a:xfrm flipH="1">
              <a:off x="4514850" y="3878898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2" name="Freeform 832"/>
            <p:cNvSpPr/>
            <p:nvPr/>
          </p:nvSpPr>
          <p:spPr bwMode="auto">
            <a:xfrm>
              <a:off x="4414838" y="3672523"/>
              <a:ext cx="3175" cy="3175"/>
            </a:xfrm>
            <a:custGeom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3" name="Freeform 833"/>
            <p:cNvSpPr/>
            <p:nvPr/>
          </p:nvSpPr>
          <p:spPr bwMode="auto">
            <a:xfrm>
              <a:off x="4445000" y="3697923"/>
              <a:ext cx="6350" cy="4762"/>
            </a:xfrm>
            <a:custGeom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4" name="Freeform 834"/>
            <p:cNvSpPr/>
            <p:nvPr/>
          </p:nvSpPr>
          <p:spPr bwMode="auto">
            <a:xfrm>
              <a:off x="4718050" y="3716973"/>
              <a:ext cx="3175" cy="3175"/>
            </a:xfrm>
            <a:custGeom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5" name="Freeform 835"/>
            <p:cNvSpPr/>
            <p:nvPr/>
          </p:nvSpPr>
          <p:spPr bwMode="auto">
            <a:xfrm>
              <a:off x="4721225" y="3720148"/>
              <a:ext cx="7938" cy="0"/>
            </a:xfrm>
            <a:custGeom>
              <a:gdLst>
                <a:gd name="T0" fmla="*/ 5 w 5"/>
                <a:gd name="T1" fmla="*/ 3 w 5"/>
                <a:gd name="T2" fmla="*/ 3 w 5"/>
                <a:gd name="T3" fmla="*/ 0 w 5"/>
                <a:gd name="T4" fmla="*/ 3 w 5"/>
                <a:gd name="T5" fmla="*/ 5 w 5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6" name="Freeform 836"/>
            <p:cNvSpPr/>
            <p:nvPr/>
          </p:nvSpPr>
          <p:spPr bwMode="auto">
            <a:xfrm>
              <a:off x="4737100" y="3720148"/>
              <a:ext cx="3175" cy="4762"/>
            </a:xfrm>
            <a:custGeom>
              <a:gdLst>
                <a:gd name="T0" fmla="*/ 2 w 2"/>
                <a:gd name="T1" fmla="*/ 3 h 3"/>
                <a:gd name="T2" fmla="*/ 2 w 2"/>
                <a:gd name="T3" fmla="*/ 3 h 3"/>
                <a:gd name="T4" fmla="*/ 2 w 2"/>
                <a:gd name="T5" fmla="*/ 0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3 h 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7" name="Freeform 837"/>
            <p:cNvSpPr/>
            <p:nvPr/>
          </p:nvSpPr>
          <p:spPr bwMode="auto">
            <a:xfrm>
              <a:off x="4729163" y="3728086"/>
              <a:ext cx="7938" cy="0"/>
            </a:xfrm>
            <a:custGeom>
              <a:gdLst>
                <a:gd name="T0" fmla="*/ 0 w 2"/>
                <a:gd name="T1" fmla="*/ 2 w 2"/>
                <a:gd name="T2" fmla="*/ 2 w 2"/>
                <a:gd name="T3" fmla="*/ 0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8" name="Freeform 838"/>
            <p:cNvSpPr/>
            <p:nvPr/>
          </p:nvSpPr>
          <p:spPr bwMode="auto">
            <a:xfrm>
              <a:off x="4751388" y="3743961"/>
              <a:ext cx="11113" cy="0"/>
            </a:xfrm>
            <a:custGeom>
              <a:gdLst>
                <a:gd name="T0" fmla="*/ 1 w 3"/>
                <a:gd name="T1" fmla="*/ 1 w 3"/>
                <a:gd name="T2" fmla="*/ 2 w 3"/>
                <a:gd name="T3" fmla="*/ 0 w 3"/>
                <a:gd name="T4" fmla="*/ 1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39" name="Rectangle 839"/>
            <p:cNvSpPr>
              <a:spLocks noChangeArrowheads="1"/>
            </p:cNvSpPr>
            <p:nvPr/>
          </p:nvSpPr>
          <p:spPr bwMode="auto">
            <a:xfrm>
              <a:off x="4591050" y="3791586"/>
              <a:ext cx="1588" cy="47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0" name="Freeform 840"/>
            <p:cNvSpPr/>
            <p:nvPr/>
          </p:nvSpPr>
          <p:spPr bwMode="auto">
            <a:xfrm>
              <a:off x="4627563" y="3796348"/>
              <a:ext cx="4763" cy="0"/>
            </a:xfrm>
            <a:custGeom>
              <a:gdLst>
                <a:gd name="T0" fmla="*/ 3 w 3"/>
                <a:gd name="T1" fmla="*/ 0 w 3"/>
                <a:gd name="T2" fmla="*/ 3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1" name="Freeform 841"/>
            <p:cNvSpPr/>
            <p:nvPr/>
          </p:nvSpPr>
          <p:spPr bwMode="auto">
            <a:xfrm>
              <a:off x="4632325" y="3791586"/>
              <a:ext cx="3175" cy="4762"/>
            </a:xfrm>
            <a:custGeom>
              <a:gdLst>
                <a:gd name="T0" fmla="*/ 0 w 2"/>
                <a:gd name="T1" fmla="*/ 3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3 h 3"/>
                <a:gd name="T8" fmla="*/ 0 w 2"/>
                <a:gd name="T9" fmla="*/ 3 h 3"/>
                <a:gd name="T10" fmla="*/ 2 w 2"/>
                <a:gd name="T11" fmla="*/ 0 h 3"/>
                <a:gd name="T12" fmla="*/ 0 w 2"/>
                <a:gd name="T13" fmla="*/ 3 h 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2" name="Rectangle 842"/>
            <p:cNvSpPr>
              <a:spLocks noChangeArrowheads="1"/>
            </p:cNvSpPr>
            <p:nvPr/>
          </p:nvSpPr>
          <p:spPr bwMode="auto">
            <a:xfrm>
              <a:off x="4797425" y="3796348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3" name="Freeform 843"/>
            <p:cNvSpPr/>
            <p:nvPr/>
          </p:nvSpPr>
          <p:spPr bwMode="auto">
            <a:xfrm>
              <a:off x="4552950" y="3807461"/>
              <a:ext cx="3175" cy="3175"/>
            </a:xfrm>
            <a:custGeom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4" name="Rectangle 844"/>
            <p:cNvSpPr>
              <a:spLocks noChangeArrowheads="1"/>
            </p:cNvSpPr>
            <p:nvPr/>
          </p:nvSpPr>
          <p:spPr bwMode="auto">
            <a:xfrm>
              <a:off x="4610100" y="3802698"/>
              <a:ext cx="1588" cy="47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5" name="Freeform 845"/>
            <p:cNvSpPr/>
            <p:nvPr/>
          </p:nvSpPr>
          <p:spPr bwMode="auto">
            <a:xfrm>
              <a:off x="4208463" y="3832861"/>
              <a:ext cx="3175" cy="0"/>
            </a:xfrm>
            <a:custGeom>
              <a:gdLst>
                <a:gd name="T0" fmla="*/ 2 w 2"/>
                <a:gd name="T1" fmla="*/ 2 w 2"/>
                <a:gd name="T2" fmla="*/ 0 w 2"/>
                <a:gd name="T3" fmla="*/ 2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6" name="Freeform 846"/>
            <p:cNvSpPr/>
            <p:nvPr/>
          </p:nvSpPr>
          <p:spPr bwMode="auto">
            <a:xfrm flipH="1">
              <a:off x="4208463" y="3832861"/>
              <a:ext cx="0" cy="4762"/>
            </a:xfrm>
            <a:custGeom>
              <a:gdLst>
                <a:gd name="T0" fmla="*/ 0 h 1"/>
                <a:gd name="T1" fmla="*/ 0 h 1"/>
                <a:gd name="T2" fmla="*/ 0 h 1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7" name="Freeform 847"/>
            <p:cNvSpPr/>
            <p:nvPr/>
          </p:nvSpPr>
          <p:spPr bwMode="auto">
            <a:xfrm>
              <a:off x="4203700" y="3837623"/>
              <a:ext cx="4763" cy="11112"/>
            </a:xfrm>
            <a:custGeom>
              <a:gdLst>
                <a:gd name="T0" fmla="*/ 1 w 1"/>
                <a:gd name="T1" fmla="*/ 0 h 3"/>
                <a:gd name="T2" fmla="*/ 0 w 1"/>
                <a:gd name="T3" fmla="*/ 3 h 3"/>
                <a:gd name="T4" fmla="*/ 1 w 1"/>
                <a:gd name="T5" fmla="*/ 0 h 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8" name="Freeform 848"/>
            <p:cNvSpPr/>
            <p:nvPr/>
          </p:nvSpPr>
          <p:spPr bwMode="auto">
            <a:xfrm>
              <a:off x="4568825" y="3826511"/>
              <a:ext cx="3175" cy="6350"/>
            </a:xfrm>
            <a:custGeom>
              <a:gdLst>
                <a:gd name="T0" fmla="*/ 1 w 1"/>
                <a:gd name="T1" fmla="*/ 1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1 h 2"/>
                <a:gd name="T14" fmla="*/ 1 w 1"/>
                <a:gd name="T15" fmla="*/ 2 h 2"/>
                <a:gd name="T16" fmla="*/ 0 w 1"/>
                <a:gd name="T17" fmla="*/ 1 h 2"/>
                <a:gd name="T18" fmla="*/ 1 w 1"/>
                <a:gd name="T19" fmla="*/ 1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49" name="Freeform 849"/>
            <p:cNvSpPr/>
            <p:nvPr/>
          </p:nvSpPr>
          <p:spPr bwMode="auto">
            <a:xfrm flipH="1">
              <a:off x="4200525" y="3870961"/>
              <a:ext cx="0" cy="22225"/>
            </a:xfrm>
            <a:custGeom>
              <a:gdLst>
                <a:gd name="T0" fmla="*/ 6 h 6"/>
                <a:gd name="T1" fmla="*/ 0 h 6"/>
                <a:gd name="T2" fmla="*/ 6 h 6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0" name="Freeform 850"/>
            <p:cNvSpPr/>
            <p:nvPr/>
          </p:nvSpPr>
          <p:spPr bwMode="auto">
            <a:xfrm>
              <a:off x="4489450" y="3882073"/>
              <a:ext cx="3175" cy="0"/>
            </a:xfrm>
            <a:custGeom>
              <a:gdLst>
                <a:gd name="T0" fmla="*/ 2 w 2"/>
                <a:gd name="T1" fmla="*/ 2 w 2"/>
                <a:gd name="T2" fmla="*/ 0 w 2"/>
                <a:gd name="T3" fmla="*/ 2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1" name="Freeform 851"/>
            <p:cNvSpPr/>
            <p:nvPr/>
          </p:nvSpPr>
          <p:spPr bwMode="auto">
            <a:xfrm>
              <a:off x="4200525" y="3904298"/>
              <a:ext cx="3175" cy="7937"/>
            </a:xfrm>
            <a:custGeom>
              <a:gdLst>
                <a:gd name="T0" fmla="*/ 2 w 2"/>
                <a:gd name="T1" fmla="*/ 5 h 5"/>
                <a:gd name="T2" fmla="*/ 2 w 2"/>
                <a:gd name="T3" fmla="*/ 3 h 5"/>
                <a:gd name="T4" fmla="*/ 0 w 2"/>
                <a:gd name="T5" fmla="*/ 0 h 5"/>
                <a:gd name="T6" fmla="*/ 2 w 2"/>
                <a:gd name="T7" fmla="*/ 5 h 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2" name="Freeform 852"/>
            <p:cNvSpPr/>
            <p:nvPr/>
          </p:nvSpPr>
          <p:spPr bwMode="auto">
            <a:xfrm>
              <a:off x="4545013" y="3901123"/>
              <a:ext cx="7938" cy="3175"/>
            </a:xfrm>
            <a:custGeom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1 w 2"/>
                <a:gd name="T9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3" name="Freeform 853"/>
            <p:cNvSpPr/>
            <p:nvPr/>
          </p:nvSpPr>
          <p:spPr bwMode="auto">
            <a:xfrm>
              <a:off x="4552950" y="3901123"/>
              <a:ext cx="3175" cy="3175"/>
            </a:xfrm>
            <a:custGeom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4" name="Freeform 854"/>
            <p:cNvSpPr/>
            <p:nvPr/>
          </p:nvSpPr>
          <p:spPr bwMode="auto">
            <a:xfrm flipH="1">
              <a:off x="4556125" y="3901123"/>
              <a:ext cx="0" cy="3175"/>
            </a:xfrm>
            <a:custGeom>
              <a:gdLst>
                <a:gd name="T0" fmla="*/ 0 h 2"/>
                <a:gd name="T1" fmla="*/ 0 h 2"/>
                <a:gd name="T2" fmla="*/ 2 h 2"/>
                <a:gd name="T3" fmla="*/ 0 h 2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5" name="Rectangle 855"/>
            <p:cNvSpPr>
              <a:spLocks noChangeArrowheads="1"/>
            </p:cNvSpPr>
            <p:nvPr/>
          </p:nvSpPr>
          <p:spPr bwMode="auto">
            <a:xfrm>
              <a:off x="4568825" y="3901123"/>
              <a:ext cx="158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6" name="Freeform 856"/>
            <p:cNvSpPr/>
            <p:nvPr/>
          </p:nvSpPr>
          <p:spPr bwMode="auto">
            <a:xfrm>
              <a:off x="4241800" y="3915411"/>
              <a:ext cx="3175" cy="4762"/>
            </a:xfrm>
            <a:custGeom>
              <a:gdLst>
                <a:gd name="T0" fmla="*/ 2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2 w 2"/>
                <a:gd name="T7" fmla="*/ 3 h 3"/>
                <a:gd name="T8" fmla="*/ 2 w 2"/>
                <a:gd name="T9" fmla="*/ 3 h 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7" name="Freeform 857"/>
            <p:cNvSpPr/>
            <p:nvPr/>
          </p:nvSpPr>
          <p:spPr bwMode="auto">
            <a:xfrm>
              <a:off x="4203700" y="3920173"/>
              <a:ext cx="19050" cy="36512"/>
            </a:xfrm>
            <a:custGeom>
              <a:gdLst>
                <a:gd name="T0" fmla="*/ 5 w 5"/>
                <a:gd name="T1" fmla="*/ 10 h 10"/>
                <a:gd name="T2" fmla="*/ 0 w 5"/>
                <a:gd name="T3" fmla="*/ 0 h 10"/>
                <a:gd name="T4" fmla="*/ 5 w 5"/>
                <a:gd name="T5" fmla="*/ 1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0">
                  <a:moveTo>
                    <a:pt x="5" y="10"/>
                  </a:moveTo>
                  <a:cubicBezTo>
                    <a:pt x="3" y="7"/>
                    <a:pt x="1" y="4"/>
                    <a:pt x="0" y="0"/>
                  </a:cubicBezTo>
                  <a:cubicBezTo>
                    <a:pt x="1" y="4"/>
                    <a:pt x="3" y="8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8" name="Freeform 858"/>
            <p:cNvSpPr/>
            <p:nvPr/>
          </p:nvSpPr>
          <p:spPr bwMode="auto">
            <a:xfrm>
              <a:off x="4572000" y="3904298"/>
              <a:ext cx="3175" cy="4762"/>
            </a:xfrm>
            <a:custGeom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0 h 1"/>
                <a:gd name="T10" fmla="*/ 0 w 1"/>
                <a:gd name="T11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59" name="Freeform 859"/>
            <p:cNvSpPr/>
            <p:nvPr/>
          </p:nvSpPr>
          <p:spPr bwMode="auto">
            <a:xfrm flipH="1">
              <a:off x="4575175" y="3909061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0" name="Freeform 860"/>
            <p:cNvSpPr/>
            <p:nvPr/>
          </p:nvSpPr>
          <p:spPr bwMode="auto">
            <a:xfrm>
              <a:off x="4575175" y="3904298"/>
              <a:ext cx="4763" cy="4762"/>
            </a:xfrm>
            <a:custGeom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1" name="Rectangle 861"/>
            <p:cNvSpPr>
              <a:spLocks noChangeArrowheads="1"/>
            </p:cNvSpPr>
            <p:nvPr/>
          </p:nvSpPr>
          <p:spPr bwMode="auto">
            <a:xfrm>
              <a:off x="4244975" y="3923348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2" name="Freeform 862"/>
            <p:cNvSpPr/>
            <p:nvPr/>
          </p:nvSpPr>
          <p:spPr bwMode="auto">
            <a:xfrm>
              <a:off x="4541838" y="3909061"/>
              <a:ext cx="3175" cy="3175"/>
            </a:xfrm>
            <a:custGeom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3" name="Rectangle 863"/>
            <p:cNvSpPr>
              <a:spLocks noChangeArrowheads="1"/>
            </p:cNvSpPr>
            <p:nvPr/>
          </p:nvSpPr>
          <p:spPr bwMode="auto">
            <a:xfrm>
              <a:off x="4549775" y="3909061"/>
              <a:ext cx="3175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4" name="Freeform 864"/>
            <p:cNvSpPr/>
            <p:nvPr/>
          </p:nvSpPr>
          <p:spPr bwMode="auto">
            <a:xfrm>
              <a:off x="4572000" y="3909061"/>
              <a:ext cx="3175" cy="3175"/>
            </a:xfrm>
            <a:custGeom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5" name="Freeform 865"/>
            <p:cNvSpPr/>
            <p:nvPr/>
          </p:nvSpPr>
          <p:spPr bwMode="auto">
            <a:xfrm>
              <a:off x="4241800" y="3926523"/>
              <a:ext cx="3175" cy="4762"/>
            </a:xfrm>
            <a:custGeom>
              <a:gdLst>
                <a:gd name="T0" fmla="*/ 2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2 w 2"/>
                <a:gd name="T7" fmla="*/ 3 h 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6" name="Freeform 866"/>
            <p:cNvSpPr/>
            <p:nvPr/>
          </p:nvSpPr>
          <p:spPr bwMode="auto">
            <a:xfrm>
              <a:off x="4256088" y="3931286"/>
              <a:ext cx="4763" cy="3175"/>
            </a:xfrm>
            <a:custGeom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7" name="Freeform 867"/>
            <p:cNvSpPr/>
            <p:nvPr/>
          </p:nvSpPr>
          <p:spPr bwMode="auto">
            <a:xfrm>
              <a:off x="4583113" y="3920173"/>
              <a:ext cx="3175" cy="3175"/>
            </a:xfrm>
            <a:custGeom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0 h 2"/>
                <a:gd name="T8" fmla="*/ 0 w 2"/>
                <a:gd name="T9" fmla="*/ 2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8" name="Freeform 868"/>
            <p:cNvSpPr/>
            <p:nvPr/>
          </p:nvSpPr>
          <p:spPr bwMode="auto">
            <a:xfrm>
              <a:off x="4579938" y="3923348"/>
              <a:ext cx="6350" cy="7937"/>
            </a:xfrm>
            <a:custGeom>
              <a:gdLst>
                <a:gd name="T0" fmla="*/ 2 w 2"/>
                <a:gd name="T1" fmla="*/ 1 h 2"/>
                <a:gd name="T2" fmla="*/ 1 w 2"/>
                <a:gd name="T3" fmla="*/ 0 h 2"/>
                <a:gd name="T4" fmla="*/ 0 w 2"/>
                <a:gd name="T5" fmla="*/ 2 h 2"/>
                <a:gd name="T6" fmla="*/ 0 w 2"/>
                <a:gd name="T7" fmla="*/ 2 h 2"/>
                <a:gd name="T8" fmla="*/ 1 w 2"/>
                <a:gd name="T9" fmla="*/ 1 h 2"/>
                <a:gd name="T10" fmla="*/ 2 w 2"/>
                <a:gd name="T11" fmla="*/ 1 h 2"/>
                <a:gd name="T12" fmla="*/ 2 w 2"/>
                <a:gd name="T13" fmla="*/ 0 h 2"/>
                <a:gd name="T14" fmla="*/ 2 w 2"/>
                <a:gd name="T15" fmla="*/ 0 h 2"/>
                <a:gd name="T16" fmla="*/ 2 w 2"/>
                <a:gd name="T17" fmla="*/ 1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69" name="Rectangle 869"/>
            <p:cNvSpPr>
              <a:spLocks noChangeArrowheads="1"/>
            </p:cNvSpPr>
            <p:nvPr/>
          </p:nvSpPr>
          <p:spPr bwMode="auto">
            <a:xfrm>
              <a:off x="4583113" y="3923348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0" name="Freeform 870"/>
            <p:cNvSpPr/>
            <p:nvPr/>
          </p:nvSpPr>
          <p:spPr bwMode="auto">
            <a:xfrm>
              <a:off x="4572000" y="3926523"/>
              <a:ext cx="3175" cy="4762"/>
            </a:xfrm>
            <a:custGeom>
              <a:gdLst>
                <a:gd name="T0" fmla="*/ 2 w 2"/>
                <a:gd name="T1" fmla="*/ 0 h 3"/>
                <a:gd name="T2" fmla="*/ 2 w 2"/>
                <a:gd name="T3" fmla="*/ 0 h 3"/>
                <a:gd name="T4" fmla="*/ 0 w 2"/>
                <a:gd name="T5" fmla="*/ 3 h 3"/>
                <a:gd name="T6" fmla="*/ 2 w 2"/>
                <a:gd name="T7" fmla="*/ 0 h 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1" name="Freeform 871"/>
            <p:cNvSpPr/>
            <p:nvPr/>
          </p:nvSpPr>
          <p:spPr bwMode="auto">
            <a:xfrm>
              <a:off x="4264025" y="3945573"/>
              <a:ext cx="4763" cy="0"/>
            </a:xfrm>
            <a:custGeom>
              <a:gdLst>
                <a:gd name="T0" fmla="*/ 0 w 3"/>
                <a:gd name="T1" fmla="*/ 3 w 3"/>
                <a:gd name="T2" fmla="*/ 0 w 3"/>
                <a:gd name="T3" fmla="*/ 0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2" name="Freeform 872"/>
            <p:cNvSpPr/>
            <p:nvPr/>
          </p:nvSpPr>
          <p:spPr bwMode="auto">
            <a:xfrm>
              <a:off x="4275138" y="3964623"/>
              <a:ext cx="4763" cy="0"/>
            </a:xfrm>
            <a:custGeom>
              <a:gdLst>
                <a:gd name="T0" fmla="*/ 0 w 3"/>
                <a:gd name="T1" fmla="*/ 0 w 3"/>
                <a:gd name="T2" fmla="*/ 3 w 3"/>
                <a:gd name="T3" fmla="*/ 0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3" name="Freeform 873"/>
            <p:cNvSpPr/>
            <p:nvPr/>
          </p:nvSpPr>
          <p:spPr bwMode="auto">
            <a:xfrm>
              <a:off x="4233863" y="3967798"/>
              <a:ext cx="7938" cy="4762"/>
            </a:xfrm>
            <a:custGeom>
              <a:gdLst>
                <a:gd name="T0" fmla="*/ 1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4" name="Freeform 874"/>
            <p:cNvSpPr/>
            <p:nvPr/>
          </p:nvSpPr>
          <p:spPr bwMode="auto">
            <a:xfrm>
              <a:off x="4233863" y="3972561"/>
              <a:ext cx="4763" cy="3175"/>
            </a:xfrm>
            <a:custGeom>
              <a:gdLst>
                <a:gd name="T0" fmla="*/ 3 w 3"/>
                <a:gd name="T1" fmla="*/ 2 h 2"/>
                <a:gd name="T2" fmla="*/ 0 w 3"/>
                <a:gd name="T3" fmla="*/ 0 h 2"/>
                <a:gd name="T4" fmla="*/ 3 w 3"/>
                <a:gd name="T5" fmla="*/ 2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5" name="Freeform 875"/>
            <p:cNvSpPr/>
            <p:nvPr/>
          </p:nvSpPr>
          <p:spPr bwMode="auto">
            <a:xfrm>
              <a:off x="4256088" y="3975736"/>
              <a:ext cx="7938" cy="7937"/>
            </a:xfrm>
            <a:custGeom>
              <a:gdLst>
                <a:gd name="T0" fmla="*/ 2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0 w 2"/>
                <a:gd name="T7" fmla="*/ 1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1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1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6" name="Freeform 876"/>
            <p:cNvSpPr/>
            <p:nvPr/>
          </p:nvSpPr>
          <p:spPr bwMode="auto">
            <a:xfrm>
              <a:off x="4264025" y="3983673"/>
              <a:ext cx="4763" cy="0"/>
            </a:xfrm>
            <a:custGeom>
              <a:gdLst>
                <a:gd name="T0" fmla="*/ 0 w 3"/>
                <a:gd name="T1" fmla="*/ 3 w 3"/>
                <a:gd name="T2" fmla="*/ 0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7" name="Freeform 877"/>
            <p:cNvSpPr>
              <a:spLocks noEditPoints="1"/>
            </p:cNvSpPr>
            <p:nvPr/>
          </p:nvSpPr>
          <p:spPr bwMode="auto">
            <a:xfrm>
              <a:off x="4238625" y="3972561"/>
              <a:ext cx="22225" cy="14287"/>
            </a:xfrm>
            <a:custGeom>
              <a:gdLst>
                <a:gd name="T0" fmla="*/ 6 w 6"/>
                <a:gd name="T1" fmla="*/ 3 h 4"/>
                <a:gd name="T2" fmla="*/ 5 w 6"/>
                <a:gd name="T3" fmla="*/ 3 h 4"/>
                <a:gd name="T4" fmla="*/ 4 w 6"/>
                <a:gd name="T5" fmla="*/ 2 h 4"/>
                <a:gd name="T6" fmla="*/ 5 w 6"/>
                <a:gd name="T7" fmla="*/ 2 h 4"/>
                <a:gd name="T8" fmla="*/ 1 w 6"/>
                <a:gd name="T9" fmla="*/ 0 h 4"/>
                <a:gd name="T10" fmla="*/ 1 w 6"/>
                <a:gd name="T11" fmla="*/ 0 h 4"/>
                <a:gd name="T12" fmla="*/ 3 w 6"/>
                <a:gd name="T13" fmla="*/ 2 h 4"/>
                <a:gd name="T14" fmla="*/ 0 w 6"/>
                <a:gd name="T15" fmla="*/ 1 h 4"/>
                <a:gd name="T16" fmla="*/ 2 w 6"/>
                <a:gd name="T17" fmla="*/ 2 h 4"/>
                <a:gd name="T18" fmla="*/ 1 w 6"/>
                <a:gd name="T19" fmla="*/ 2 h 4"/>
                <a:gd name="T20" fmla="*/ 2 w 6"/>
                <a:gd name="T21" fmla="*/ 2 h 4"/>
                <a:gd name="T22" fmla="*/ 6 w 6"/>
                <a:gd name="T23" fmla="*/ 4 h 4"/>
                <a:gd name="T24" fmla="*/ 6 w 6"/>
                <a:gd name="T25" fmla="*/ 3 h 4"/>
                <a:gd name="T26" fmla="*/ 6 w 6"/>
                <a:gd name="T27" fmla="*/ 3 h 4"/>
                <a:gd name="T28" fmla="*/ 3 w 6"/>
                <a:gd name="T29" fmla="*/ 2 h 4"/>
                <a:gd name="T30" fmla="*/ 4 w 6"/>
                <a:gd name="T31" fmla="*/ 2 h 4"/>
                <a:gd name="T32" fmla="*/ 3 w 6"/>
                <a:gd name="T33" fmla="*/ 2 h 4"/>
                <a:gd name="T34" fmla="*/ 4 w 6"/>
                <a:gd name="T35" fmla="*/ 2 h 4"/>
                <a:gd name="T36" fmla="*/ 3 w 6"/>
                <a:gd name="T37" fmla="*/ 2 h 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6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3"/>
                    <a:pt x="4" y="3"/>
                    <a:pt x="6" y="4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  <a:moveTo>
                    <a:pt x="3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8" name="Rectangle 878"/>
            <p:cNvSpPr>
              <a:spLocks noChangeArrowheads="1"/>
            </p:cNvSpPr>
            <p:nvPr/>
          </p:nvSpPr>
          <p:spPr bwMode="auto">
            <a:xfrm>
              <a:off x="4268788" y="3983673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79" name="Freeform 879"/>
            <p:cNvSpPr/>
            <p:nvPr/>
          </p:nvSpPr>
          <p:spPr bwMode="auto">
            <a:xfrm flipH="1">
              <a:off x="4264025" y="3983673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80" name="Freeform 880"/>
            <p:cNvSpPr/>
            <p:nvPr/>
          </p:nvSpPr>
          <p:spPr bwMode="auto">
            <a:xfrm>
              <a:off x="4238625" y="3972561"/>
              <a:ext cx="3175" cy="0"/>
            </a:xfrm>
            <a:custGeom>
              <a:gdLst>
                <a:gd name="T0" fmla="*/ 0 w 2"/>
                <a:gd name="T1" fmla="*/ 2 w 2"/>
                <a:gd name="T2" fmla="*/ 0 w 2"/>
                <a:gd name="T3" fmla="*/ 0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81" name="Freeform 881"/>
            <p:cNvSpPr/>
            <p:nvPr/>
          </p:nvSpPr>
          <p:spPr bwMode="auto">
            <a:xfrm>
              <a:off x="4260850" y="3983673"/>
              <a:ext cx="7938" cy="3175"/>
            </a:xfrm>
            <a:custGeom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8171814" y="1473589"/>
            <a:ext cx="2523611" cy="1541804"/>
            <a:chOff x="4639841" y="3861275"/>
            <a:chExt cx="550862" cy="336550"/>
          </a:xfrm>
          <a:solidFill>
            <a:srgbClr val="C00000">
              <a:alpha val="9000"/>
            </a:srgbClr>
          </a:solidFill>
        </p:grpSpPr>
        <p:sp>
          <p:nvSpPr>
            <p:cNvPr id="283" name="Freeform 882"/>
            <p:cNvSpPr/>
            <p:nvPr/>
          </p:nvSpPr>
          <p:spPr bwMode="auto">
            <a:xfrm>
              <a:off x="4976391" y="3864450"/>
              <a:ext cx="4763" cy="3175"/>
            </a:xfrm>
            <a:custGeom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84" name="Freeform 883"/>
            <p:cNvSpPr>
              <a:spLocks noEditPoints="1"/>
            </p:cNvSpPr>
            <p:nvPr/>
          </p:nvSpPr>
          <p:spPr bwMode="auto">
            <a:xfrm>
              <a:off x="4935116" y="3861275"/>
              <a:ext cx="211138" cy="77787"/>
            </a:xfrm>
            <a:custGeom>
              <a:gdLst>
                <a:gd name="T0" fmla="*/ 3 w 56"/>
                <a:gd name="T1" fmla="*/ 15 h 21"/>
                <a:gd name="T2" fmla="*/ 6 w 56"/>
                <a:gd name="T3" fmla="*/ 10 h 21"/>
                <a:gd name="T4" fmla="*/ 10 w 56"/>
                <a:gd name="T5" fmla="*/ 11 h 21"/>
                <a:gd name="T6" fmla="*/ 22 w 56"/>
                <a:gd name="T7" fmla="*/ 11 h 21"/>
                <a:gd name="T8" fmla="*/ 11 w 56"/>
                <a:gd name="T9" fmla="*/ 13 h 21"/>
                <a:gd name="T10" fmla="*/ 11 w 56"/>
                <a:gd name="T11" fmla="*/ 14 h 21"/>
                <a:gd name="T12" fmla="*/ 11 w 56"/>
                <a:gd name="T13" fmla="*/ 15 h 21"/>
                <a:gd name="T14" fmla="*/ 15 w 56"/>
                <a:gd name="T15" fmla="*/ 20 h 21"/>
                <a:gd name="T16" fmla="*/ 20 w 56"/>
                <a:gd name="T17" fmla="*/ 20 h 21"/>
                <a:gd name="T18" fmla="*/ 32 w 56"/>
                <a:gd name="T19" fmla="*/ 15 h 21"/>
                <a:gd name="T20" fmla="*/ 56 w 56"/>
                <a:gd name="T21" fmla="*/ 8 h 21"/>
                <a:gd name="T22" fmla="*/ 50 w 56"/>
                <a:gd name="T23" fmla="*/ 7 h 21"/>
                <a:gd name="T24" fmla="*/ 34 w 56"/>
                <a:gd name="T25" fmla="*/ 10 h 21"/>
                <a:gd name="T26" fmla="*/ 25 w 56"/>
                <a:gd name="T27" fmla="*/ 13 h 21"/>
                <a:gd name="T28" fmla="*/ 24 w 56"/>
                <a:gd name="T29" fmla="*/ 7 h 21"/>
                <a:gd name="T30" fmla="*/ 24 w 56"/>
                <a:gd name="T31" fmla="*/ 4 h 21"/>
                <a:gd name="T32" fmla="*/ 17 w 56"/>
                <a:gd name="T33" fmla="*/ 0 h 21"/>
                <a:gd name="T34" fmla="*/ 14 w 56"/>
                <a:gd name="T35" fmla="*/ 0 h 21"/>
                <a:gd name="T36" fmla="*/ 16 w 56"/>
                <a:gd name="T37" fmla="*/ 0 h 21"/>
                <a:gd name="T38" fmla="*/ 21 w 56"/>
                <a:gd name="T39" fmla="*/ 3 h 21"/>
                <a:gd name="T40" fmla="*/ 8 w 56"/>
                <a:gd name="T41" fmla="*/ 7 h 21"/>
                <a:gd name="T42" fmla="*/ 1 w 56"/>
                <a:gd name="T43" fmla="*/ 11 h 21"/>
                <a:gd name="T44" fmla="*/ 1 w 56"/>
                <a:gd name="T45" fmla="*/ 15 h 21"/>
                <a:gd name="T46" fmla="*/ 29 w 56"/>
                <a:gd name="T47" fmla="*/ 14 h 21"/>
                <a:gd name="T48" fmla="*/ 43 w 56"/>
                <a:gd name="T49" fmla="*/ 8 h 21"/>
                <a:gd name="T50" fmla="*/ 43 w 56"/>
                <a:gd name="T51" fmla="*/ 8 h 21"/>
                <a:gd name="T52" fmla="*/ 27 w 56"/>
                <a:gd name="T53" fmla="*/ 16 h 21"/>
                <a:gd name="T54" fmla="*/ 12 w 56"/>
                <a:gd name="T55" fmla="*/ 4 h 21"/>
                <a:gd name="T56" fmla="*/ 19 w 56"/>
                <a:gd name="T57" fmla="*/ 4 h 21"/>
                <a:gd name="T58" fmla="*/ 19 w 56"/>
                <a:gd name="T59" fmla="*/ 4 h 21"/>
                <a:gd name="T60" fmla="*/ 9 w 56"/>
                <a:gd name="T61" fmla="*/ 8 h 21"/>
                <a:gd name="T62" fmla="*/ 2 w 56"/>
                <a:gd name="T63" fmla="*/ 9 h 21"/>
                <a:gd name="T64" fmla="*/ 8 w 56"/>
                <a:gd name="T65" fmla="*/ 7 h 21"/>
                <a:gd name="T66" fmla="*/ 2 w 56"/>
                <a:gd name="T67" fmla="*/ 10 h 2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" h="21">
                  <a:moveTo>
                    <a:pt x="2" y="17"/>
                  </a:moveTo>
                  <a:cubicBezTo>
                    <a:pt x="3" y="16"/>
                    <a:pt x="3" y="15"/>
                    <a:pt x="3" y="15"/>
                  </a:cubicBezTo>
                  <a:cubicBezTo>
                    <a:pt x="4" y="15"/>
                    <a:pt x="3" y="14"/>
                    <a:pt x="3" y="13"/>
                  </a:cubicBezTo>
                  <a:cubicBezTo>
                    <a:pt x="4" y="12"/>
                    <a:pt x="4" y="10"/>
                    <a:pt x="6" y="10"/>
                  </a:cubicBezTo>
                  <a:cubicBezTo>
                    <a:pt x="6" y="10"/>
                    <a:pt x="8" y="10"/>
                    <a:pt x="8" y="11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1" y="9"/>
                    <a:pt x="13" y="7"/>
                    <a:pt x="16" y="7"/>
                  </a:cubicBezTo>
                  <a:cubicBezTo>
                    <a:pt x="18" y="8"/>
                    <a:pt x="21" y="7"/>
                    <a:pt x="22" y="11"/>
                  </a:cubicBezTo>
                  <a:cubicBezTo>
                    <a:pt x="22" y="12"/>
                    <a:pt x="19" y="12"/>
                    <a:pt x="19" y="14"/>
                  </a:cubicBezTo>
                  <a:cubicBezTo>
                    <a:pt x="16" y="16"/>
                    <a:pt x="14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4" y="16"/>
                    <a:pt x="13" y="19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19"/>
                    <a:pt x="17" y="21"/>
                    <a:pt x="18" y="20"/>
                  </a:cubicBezTo>
                  <a:cubicBezTo>
                    <a:pt x="18" y="20"/>
                    <a:pt x="20" y="21"/>
                    <a:pt x="20" y="20"/>
                  </a:cubicBezTo>
                  <a:cubicBezTo>
                    <a:pt x="20" y="18"/>
                    <a:pt x="22" y="19"/>
                    <a:pt x="23" y="19"/>
                  </a:cubicBezTo>
                  <a:cubicBezTo>
                    <a:pt x="27" y="18"/>
                    <a:pt x="30" y="16"/>
                    <a:pt x="32" y="15"/>
                  </a:cubicBezTo>
                  <a:cubicBezTo>
                    <a:pt x="35" y="9"/>
                    <a:pt x="44" y="9"/>
                    <a:pt x="49" y="9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2" y="7"/>
                    <a:pt x="48" y="8"/>
                    <a:pt x="45" y="8"/>
                  </a:cubicBezTo>
                  <a:cubicBezTo>
                    <a:pt x="46" y="7"/>
                    <a:pt x="48" y="8"/>
                    <a:pt x="50" y="7"/>
                  </a:cubicBezTo>
                  <a:cubicBezTo>
                    <a:pt x="45" y="8"/>
                    <a:pt x="40" y="6"/>
                    <a:pt x="34" y="9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2" y="11"/>
                    <a:pt x="30" y="12"/>
                    <a:pt x="28" y="14"/>
                  </a:cubicBezTo>
                  <a:cubicBezTo>
                    <a:pt x="27" y="14"/>
                    <a:pt x="26" y="16"/>
                    <a:pt x="25" y="13"/>
                  </a:cubicBezTo>
                  <a:cubicBezTo>
                    <a:pt x="26" y="12"/>
                    <a:pt x="25" y="10"/>
                    <a:pt x="25" y="8"/>
                  </a:cubicBezTo>
                  <a:cubicBezTo>
                    <a:pt x="24" y="8"/>
                    <a:pt x="24" y="8"/>
                    <a:pt x="24" y="7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16" y="0"/>
                    <a:pt x="14" y="0"/>
                    <a:pt x="12" y="1"/>
                  </a:cubicBezTo>
                  <a:cubicBezTo>
                    <a:pt x="13" y="1"/>
                    <a:pt x="14" y="1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1"/>
                    <a:pt x="19" y="1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2"/>
                    <a:pt x="18" y="2"/>
                    <a:pt x="16" y="1"/>
                  </a:cubicBezTo>
                  <a:cubicBezTo>
                    <a:pt x="12" y="1"/>
                    <a:pt x="10" y="4"/>
                    <a:pt x="8" y="7"/>
                  </a:cubicBezTo>
                  <a:cubicBezTo>
                    <a:pt x="6" y="7"/>
                    <a:pt x="3" y="6"/>
                    <a:pt x="2" y="8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1" y="16"/>
                    <a:pt x="1" y="17"/>
                    <a:pt x="2" y="17"/>
                  </a:cubicBezTo>
                  <a:close/>
                  <a:moveTo>
                    <a:pt x="29" y="14"/>
                  </a:moveTo>
                  <a:cubicBezTo>
                    <a:pt x="32" y="12"/>
                    <a:pt x="34" y="9"/>
                    <a:pt x="37" y="8"/>
                  </a:cubicBezTo>
                  <a:cubicBezTo>
                    <a:pt x="39" y="8"/>
                    <a:pt x="41" y="8"/>
                    <a:pt x="43" y="8"/>
                  </a:cubicBezTo>
                  <a:cubicBezTo>
                    <a:pt x="43" y="8"/>
                    <a:pt x="44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38" y="9"/>
                    <a:pt x="33" y="11"/>
                    <a:pt x="30" y="1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4"/>
                    <a:pt x="28" y="15"/>
                    <a:pt x="29" y="14"/>
                  </a:cubicBezTo>
                  <a:close/>
                  <a:moveTo>
                    <a:pt x="12" y="4"/>
                  </a:moveTo>
                  <a:cubicBezTo>
                    <a:pt x="13" y="4"/>
                    <a:pt x="14" y="2"/>
                    <a:pt x="16" y="3"/>
                  </a:cubicBezTo>
                  <a:cubicBezTo>
                    <a:pt x="17" y="3"/>
                    <a:pt x="18" y="4"/>
                    <a:pt x="19" y="4"/>
                  </a:cubicBezTo>
                  <a:cubicBezTo>
                    <a:pt x="19" y="4"/>
                    <a:pt x="20" y="4"/>
                    <a:pt x="20" y="5"/>
                  </a:cubicBezTo>
                  <a:cubicBezTo>
                    <a:pt x="20" y="5"/>
                    <a:pt x="19" y="4"/>
                    <a:pt x="19" y="4"/>
                  </a:cubicBezTo>
                  <a:cubicBezTo>
                    <a:pt x="16" y="3"/>
                    <a:pt x="14" y="4"/>
                    <a:pt x="12" y="5"/>
                  </a:cubicBezTo>
                  <a:cubicBezTo>
                    <a:pt x="11" y="6"/>
                    <a:pt x="9" y="6"/>
                    <a:pt x="9" y="8"/>
                  </a:cubicBezTo>
                  <a:cubicBezTo>
                    <a:pt x="9" y="6"/>
                    <a:pt x="11" y="5"/>
                    <a:pt x="12" y="4"/>
                  </a:cubicBezTo>
                  <a:close/>
                  <a:moveTo>
                    <a:pt x="2" y="9"/>
                  </a:moveTo>
                  <a:cubicBezTo>
                    <a:pt x="3" y="8"/>
                    <a:pt x="3" y="8"/>
                    <a:pt x="4" y="7"/>
                  </a:cubicBezTo>
                  <a:cubicBezTo>
                    <a:pt x="5" y="8"/>
                    <a:pt x="7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3" y="7"/>
                    <a:pt x="2" y="10"/>
                  </a:cubicBezTo>
                  <a:cubicBezTo>
                    <a:pt x="1" y="10"/>
                    <a:pt x="2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85" name="Freeform 884"/>
            <p:cNvSpPr/>
            <p:nvPr/>
          </p:nvSpPr>
          <p:spPr bwMode="auto">
            <a:xfrm>
              <a:off x="5014491" y="3861275"/>
              <a:ext cx="7938" cy="6350"/>
            </a:xfrm>
            <a:custGeom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2" y="2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86" name="Freeform 885"/>
            <p:cNvSpPr/>
            <p:nvPr/>
          </p:nvSpPr>
          <p:spPr bwMode="auto">
            <a:xfrm>
              <a:off x="5022428" y="3872388"/>
              <a:ext cx="3175" cy="0"/>
            </a:xfrm>
            <a:custGeom>
              <a:gdLst>
                <a:gd name="T0" fmla="*/ 2 w 2"/>
                <a:gd name="T1" fmla="*/ 2 w 2"/>
                <a:gd name="T2" fmla="*/ 0 w 2"/>
                <a:gd name="T3" fmla="*/ 2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87" name="Freeform 886"/>
            <p:cNvSpPr/>
            <p:nvPr/>
          </p:nvSpPr>
          <p:spPr bwMode="auto">
            <a:xfrm>
              <a:off x="5152603" y="3924775"/>
              <a:ext cx="4763" cy="0"/>
            </a:xfrm>
            <a:custGeom>
              <a:gdLst>
                <a:gd name="T0" fmla="*/ 0 w 3"/>
                <a:gd name="T1" fmla="*/ 0 w 3"/>
                <a:gd name="T2" fmla="*/ 3 w 3"/>
                <a:gd name="T3" fmla="*/ 0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88" name="Freeform 887"/>
            <p:cNvSpPr>
              <a:spLocks noEditPoints="1"/>
            </p:cNvSpPr>
            <p:nvPr/>
          </p:nvSpPr>
          <p:spPr bwMode="auto">
            <a:xfrm>
              <a:off x="4882728" y="3908900"/>
              <a:ext cx="307975" cy="90487"/>
            </a:xfrm>
            <a:custGeom>
              <a:gdLst>
                <a:gd name="T0" fmla="*/ 78 w 82"/>
                <a:gd name="T1" fmla="*/ 5 h 24"/>
                <a:gd name="T2" fmla="*/ 75 w 82"/>
                <a:gd name="T3" fmla="*/ 4 h 24"/>
                <a:gd name="T4" fmla="*/ 72 w 82"/>
                <a:gd name="T5" fmla="*/ 4 h 24"/>
                <a:gd name="T6" fmla="*/ 77 w 82"/>
                <a:gd name="T7" fmla="*/ 3 h 24"/>
                <a:gd name="T8" fmla="*/ 51 w 82"/>
                <a:gd name="T9" fmla="*/ 5 h 24"/>
                <a:gd name="T10" fmla="*/ 35 w 82"/>
                <a:gd name="T11" fmla="*/ 16 h 24"/>
                <a:gd name="T12" fmla="*/ 34 w 82"/>
                <a:gd name="T13" fmla="*/ 18 h 24"/>
                <a:gd name="T14" fmla="*/ 24 w 82"/>
                <a:gd name="T15" fmla="*/ 14 h 24"/>
                <a:gd name="T16" fmla="*/ 22 w 82"/>
                <a:gd name="T17" fmla="*/ 13 h 24"/>
                <a:gd name="T18" fmla="*/ 17 w 82"/>
                <a:gd name="T19" fmla="*/ 8 h 24"/>
                <a:gd name="T20" fmla="*/ 17 w 82"/>
                <a:gd name="T21" fmla="*/ 12 h 24"/>
                <a:gd name="T22" fmla="*/ 10 w 82"/>
                <a:gd name="T23" fmla="*/ 15 h 24"/>
                <a:gd name="T24" fmla="*/ 16 w 82"/>
                <a:gd name="T25" fmla="*/ 6 h 24"/>
                <a:gd name="T26" fmla="*/ 15 w 82"/>
                <a:gd name="T27" fmla="*/ 5 h 24"/>
                <a:gd name="T28" fmla="*/ 13 w 82"/>
                <a:gd name="T29" fmla="*/ 3 h 24"/>
                <a:gd name="T30" fmla="*/ 12 w 82"/>
                <a:gd name="T31" fmla="*/ 1 h 24"/>
                <a:gd name="T32" fmla="*/ 2 w 82"/>
                <a:gd name="T33" fmla="*/ 16 h 24"/>
                <a:gd name="T34" fmla="*/ 2 w 82"/>
                <a:gd name="T35" fmla="*/ 15 h 24"/>
                <a:gd name="T36" fmla="*/ 1 w 82"/>
                <a:gd name="T37" fmla="*/ 14 h 24"/>
                <a:gd name="T38" fmla="*/ 17 w 82"/>
                <a:gd name="T39" fmla="*/ 20 h 24"/>
                <a:gd name="T40" fmla="*/ 23 w 82"/>
                <a:gd name="T41" fmla="*/ 19 h 24"/>
                <a:gd name="T42" fmla="*/ 31 w 82"/>
                <a:gd name="T43" fmla="*/ 23 h 24"/>
                <a:gd name="T44" fmla="*/ 41 w 82"/>
                <a:gd name="T45" fmla="*/ 22 h 24"/>
                <a:gd name="T46" fmla="*/ 82 w 82"/>
                <a:gd name="T47" fmla="*/ 6 h 24"/>
                <a:gd name="T48" fmla="*/ 77 w 82"/>
                <a:gd name="T49" fmla="*/ 6 h 24"/>
                <a:gd name="T50" fmla="*/ 5 w 82"/>
                <a:gd name="T51" fmla="*/ 15 h 24"/>
                <a:gd name="T52" fmla="*/ 6 w 82"/>
                <a:gd name="T53" fmla="*/ 6 h 24"/>
                <a:gd name="T54" fmla="*/ 50 w 82"/>
                <a:gd name="T55" fmla="*/ 8 h 24"/>
                <a:gd name="T56" fmla="*/ 50 w 82"/>
                <a:gd name="T57" fmla="*/ 8 h 24"/>
                <a:gd name="T58" fmla="*/ 71 w 82"/>
                <a:gd name="T59" fmla="*/ 4 h 24"/>
                <a:gd name="T60" fmla="*/ 71 w 82"/>
                <a:gd name="T61" fmla="*/ 3 h 24"/>
                <a:gd name="T62" fmla="*/ 71 w 82"/>
                <a:gd name="T63" fmla="*/ 4 h 24"/>
                <a:gd name="T64" fmla="*/ 71 w 82"/>
                <a:gd name="T65" fmla="*/ 4 h 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24">
                  <a:moveTo>
                    <a:pt x="77" y="6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7" y="5"/>
                    <a:pt x="76" y="5"/>
                    <a:pt x="75" y="5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4"/>
                    <a:pt x="73" y="4"/>
                    <a:pt x="73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3" y="3"/>
                    <a:pt x="75" y="3"/>
                    <a:pt x="77" y="3"/>
                  </a:cubicBezTo>
                  <a:cubicBezTo>
                    <a:pt x="78" y="2"/>
                    <a:pt x="76" y="1"/>
                    <a:pt x="75" y="1"/>
                  </a:cubicBezTo>
                  <a:cubicBezTo>
                    <a:pt x="67" y="1"/>
                    <a:pt x="58" y="1"/>
                    <a:pt x="51" y="5"/>
                  </a:cubicBezTo>
                  <a:cubicBezTo>
                    <a:pt x="49" y="6"/>
                    <a:pt x="48" y="8"/>
                    <a:pt x="46" y="9"/>
                  </a:cubicBezTo>
                  <a:cubicBezTo>
                    <a:pt x="43" y="12"/>
                    <a:pt x="40" y="15"/>
                    <a:pt x="35" y="16"/>
                  </a:cubicBezTo>
                  <a:cubicBezTo>
                    <a:pt x="34" y="18"/>
                    <a:pt x="32" y="17"/>
                    <a:pt x="31" y="18"/>
                  </a:cubicBezTo>
                  <a:cubicBezTo>
                    <a:pt x="32" y="18"/>
                    <a:pt x="33" y="17"/>
                    <a:pt x="34" y="18"/>
                  </a:cubicBezTo>
                  <a:cubicBezTo>
                    <a:pt x="32" y="19"/>
                    <a:pt x="30" y="17"/>
                    <a:pt x="27" y="18"/>
                  </a:cubicBezTo>
                  <a:cubicBezTo>
                    <a:pt x="26" y="17"/>
                    <a:pt x="23" y="17"/>
                    <a:pt x="24" y="14"/>
                  </a:cubicBezTo>
                  <a:cubicBezTo>
                    <a:pt x="23" y="14"/>
                    <a:pt x="23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2" y="13"/>
                    <a:pt x="21" y="12"/>
                  </a:cubicBezTo>
                  <a:cubicBezTo>
                    <a:pt x="19" y="12"/>
                    <a:pt x="19" y="9"/>
                    <a:pt x="17" y="8"/>
                  </a:cubicBezTo>
                  <a:cubicBezTo>
                    <a:pt x="17" y="9"/>
                    <a:pt x="18" y="11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4"/>
                    <a:pt x="14" y="15"/>
                    <a:pt x="13" y="16"/>
                  </a:cubicBezTo>
                  <a:cubicBezTo>
                    <a:pt x="11" y="18"/>
                    <a:pt x="11" y="15"/>
                    <a:pt x="10" y="15"/>
                  </a:cubicBezTo>
                  <a:cubicBezTo>
                    <a:pt x="10" y="12"/>
                    <a:pt x="10" y="7"/>
                    <a:pt x="14" y="6"/>
                  </a:cubicBezTo>
                  <a:cubicBezTo>
                    <a:pt x="15" y="6"/>
                    <a:pt x="15" y="5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5"/>
                    <a:pt x="14" y="2"/>
                    <a:pt x="13" y="3"/>
                  </a:cubicBezTo>
                  <a:cubicBezTo>
                    <a:pt x="12" y="2"/>
                    <a:pt x="13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3" y="2"/>
                    <a:pt x="4" y="10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3"/>
                    <a:pt x="1" y="12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0" y="16"/>
                    <a:pt x="2" y="16"/>
                    <a:pt x="3" y="17"/>
                  </a:cubicBezTo>
                  <a:cubicBezTo>
                    <a:pt x="7" y="20"/>
                    <a:pt x="13" y="22"/>
                    <a:pt x="17" y="20"/>
                  </a:cubicBezTo>
                  <a:cubicBezTo>
                    <a:pt x="19" y="19"/>
                    <a:pt x="21" y="18"/>
                    <a:pt x="22" y="17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4" y="19"/>
                    <a:pt x="24" y="19"/>
                    <a:pt x="24" y="20"/>
                  </a:cubicBezTo>
                  <a:cubicBezTo>
                    <a:pt x="27" y="20"/>
                    <a:pt x="28" y="23"/>
                    <a:pt x="31" y="23"/>
                  </a:cubicBezTo>
                  <a:cubicBezTo>
                    <a:pt x="33" y="24"/>
                    <a:pt x="34" y="23"/>
                    <a:pt x="36" y="24"/>
                  </a:cubicBezTo>
                  <a:cubicBezTo>
                    <a:pt x="38" y="24"/>
                    <a:pt x="39" y="22"/>
                    <a:pt x="41" y="22"/>
                  </a:cubicBezTo>
                  <a:cubicBezTo>
                    <a:pt x="46" y="18"/>
                    <a:pt x="49" y="14"/>
                    <a:pt x="53" y="10"/>
                  </a:cubicBezTo>
                  <a:cubicBezTo>
                    <a:pt x="63" y="7"/>
                    <a:pt x="73" y="8"/>
                    <a:pt x="8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79" y="6"/>
                    <a:pt x="78" y="6"/>
                    <a:pt x="77" y="6"/>
                  </a:cubicBezTo>
                  <a:close/>
                  <a:moveTo>
                    <a:pt x="5" y="14"/>
                  </a:moveTo>
                  <a:cubicBezTo>
                    <a:pt x="4" y="14"/>
                    <a:pt x="5" y="14"/>
                    <a:pt x="5" y="15"/>
                  </a:cubicBezTo>
                  <a:cubicBezTo>
                    <a:pt x="4" y="13"/>
                    <a:pt x="5" y="11"/>
                    <a:pt x="5" y="10"/>
                  </a:cubicBezTo>
                  <a:cubicBezTo>
                    <a:pt x="5" y="9"/>
                    <a:pt x="6" y="7"/>
                    <a:pt x="6" y="6"/>
                  </a:cubicBezTo>
                  <a:cubicBezTo>
                    <a:pt x="6" y="9"/>
                    <a:pt x="5" y="12"/>
                    <a:pt x="5" y="14"/>
                  </a:cubicBezTo>
                  <a:close/>
                  <a:moveTo>
                    <a:pt x="50" y="8"/>
                  </a:moveTo>
                  <a:cubicBezTo>
                    <a:pt x="50" y="8"/>
                    <a:pt x="50" y="7"/>
                    <a:pt x="51" y="7"/>
                  </a:cubicBezTo>
                  <a:cubicBezTo>
                    <a:pt x="51" y="7"/>
                    <a:pt x="50" y="8"/>
                    <a:pt x="50" y="8"/>
                  </a:cubicBezTo>
                  <a:close/>
                  <a:moveTo>
                    <a:pt x="71" y="4"/>
                  </a:moveTo>
                  <a:cubicBezTo>
                    <a:pt x="71" y="4"/>
                    <a:pt x="71" y="4"/>
                    <a:pt x="7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2" y="4"/>
                    <a:pt x="72" y="4"/>
                  </a:cubicBezTo>
                  <a:lnTo>
                    <a:pt x="7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89" name="Freeform 888"/>
            <p:cNvSpPr/>
            <p:nvPr/>
          </p:nvSpPr>
          <p:spPr bwMode="auto">
            <a:xfrm flipH="1">
              <a:off x="5163716" y="3924775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0" name="Freeform 889"/>
            <p:cNvSpPr/>
            <p:nvPr/>
          </p:nvSpPr>
          <p:spPr bwMode="auto">
            <a:xfrm flipH="1">
              <a:off x="5157366" y="3920013"/>
              <a:ext cx="0" cy="4762"/>
            </a:xfrm>
            <a:custGeom>
              <a:gdLst>
                <a:gd name="T0" fmla="*/ 0 h 1"/>
                <a:gd name="T1" fmla="*/ 1 h 1"/>
                <a:gd name="T2" fmla="*/ 0 h 1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1" name="Rectangle 890"/>
            <p:cNvSpPr>
              <a:spLocks noChangeArrowheads="1"/>
            </p:cNvSpPr>
            <p:nvPr/>
          </p:nvSpPr>
          <p:spPr bwMode="auto">
            <a:xfrm>
              <a:off x="5070053" y="4096225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2" name="Freeform 891"/>
            <p:cNvSpPr/>
            <p:nvPr/>
          </p:nvSpPr>
          <p:spPr bwMode="auto">
            <a:xfrm>
              <a:off x="5074816" y="4089875"/>
              <a:ext cx="3175" cy="0"/>
            </a:xfrm>
            <a:custGeom>
              <a:gdLst>
                <a:gd name="T0" fmla="*/ 2 w 2"/>
                <a:gd name="T1" fmla="*/ 0 w 2"/>
                <a:gd name="T2" fmla="*/ 2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3" name="Freeform 892"/>
            <p:cNvSpPr/>
            <p:nvPr/>
          </p:nvSpPr>
          <p:spPr bwMode="auto">
            <a:xfrm>
              <a:off x="5146253" y="4021613"/>
              <a:ext cx="3175" cy="0"/>
            </a:xfrm>
            <a:custGeom>
              <a:gdLst>
                <a:gd name="T0" fmla="*/ 2 w 2"/>
                <a:gd name="T1" fmla="*/ 0 w 2"/>
                <a:gd name="T2" fmla="*/ 2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4" name="Freeform 893"/>
            <p:cNvSpPr/>
            <p:nvPr/>
          </p:nvSpPr>
          <p:spPr bwMode="auto">
            <a:xfrm>
              <a:off x="5066878" y="4093050"/>
              <a:ext cx="3175" cy="7937"/>
            </a:xfrm>
            <a:custGeom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2 h 5"/>
                <a:gd name="T6" fmla="*/ 2 w 2"/>
                <a:gd name="T7" fmla="*/ 0 h 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5" name="Line 894"/>
            <p:cNvSpPr>
              <a:spLocks noChangeShapeType="1"/>
            </p:cNvSpPr>
            <p:nvPr/>
          </p:nvSpPr>
          <p:spPr bwMode="auto">
            <a:xfrm flipH="1">
              <a:off x="5130378" y="40327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6" name="Line 895"/>
            <p:cNvSpPr>
              <a:spLocks noChangeShapeType="1"/>
            </p:cNvSpPr>
            <p:nvPr/>
          </p:nvSpPr>
          <p:spPr bwMode="auto">
            <a:xfrm flipH="1">
              <a:off x="5130378" y="40327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7" name="Freeform 896"/>
            <p:cNvSpPr/>
            <p:nvPr/>
          </p:nvSpPr>
          <p:spPr bwMode="auto">
            <a:xfrm>
              <a:off x="5149428" y="4040663"/>
              <a:ext cx="11113" cy="3175"/>
            </a:xfrm>
            <a:custGeom>
              <a:gdLst>
                <a:gd name="T0" fmla="*/ 1 w 3"/>
                <a:gd name="T1" fmla="*/ 1 h 1"/>
                <a:gd name="T2" fmla="*/ 3 w 3"/>
                <a:gd name="T3" fmla="*/ 0 h 1"/>
                <a:gd name="T4" fmla="*/ 0 w 3"/>
                <a:gd name="T5" fmla="*/ 1 h 1"/>
                <a:gd name="T6" fmla="*/ 1 w 3"/>
                <a:gd name="T7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2" y="1"/>
                    <a:pt x="2" y="1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8" name="Rectangle 897"/>
            <p:cNvSpPr>
              <a:spLocks noChangeArrowheads="1"/>
            </p:cNvSpPr>
            <p:nvPr/>
          </p:nvSpPr>
          <p:spPr bwMode="auto">
            <a:xfrm>
              <a:off x="5111328" y="406765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299" name="Rectangle 898"/>
            <p:cNvSpPr>
              <a:spLocks noChangeArrowheads="1"/>
            </p:cNvSpPr>
            <p:nvPr/>
          </p:nvSpPr>
          <p:spPr bwMode="auto">
            <a:xfrm>
              <a:off x="4646191" y="409305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0" name="Freeform 899"/>
            <p:cNvSpPr/>
            <p:nvPr/>
          </p:nvSpPr>
          <p:spPr bwMode="auto">
            <a:xfrm flipH="1">
              <a:off x="5152603" y="4051775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1" name="Freeform 900"/>
            <p:cNvSpPr/>
            <p:nvPr/>
          </p:nvSpPr>
          <p:spPr bwMode="auto">
            <a:xfrm flipH="1">
              <a:off x="5119266" y="4037488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2" name="Freeform 901"/>
            <p:cNvSpPr/>
            <p:nvPr/>
          </p:nvSpPr>
          <p:spPr bwMode="auto">
            <a:xfrm flipH="1">
              <a:off x="5149428" y="4043838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3" name="Freeform 902"/>
            <p:cNvSpPr/>
            <p:nvPr/>
          </p:nvSpPr>
          <p:spPr bwMode="auto">
            <a:xfrm>
              <a:off x="5122441" y="4029550"/>
              <a:ext cx="4763" cy="0"/>
            </a:xfrm>
            <a:custGeom>
              <a:gdLst>
                <a:gd name="T0" fmla="*/ 1 w 1"/>
                <a:gd name="T1" fmla="*/ 1 w 1"/>
                <a:gd name="T2" fmla="*/ 1 w 1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4" name="Freeform 903"/>
            <p:cNvSpPr/>
            <p:nvPr/>
          </p:nvSpPr>
          <p:spPr bwMode="auto">
            <a:xfrm>
              <a:off x="5111328" y="4026375"/>
              <a:ext cx="4763" cy="3175"/>
            </a:xfrm>
            <a:custGeom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5" name="Freeform 904"/>
            <p:cNvSpPr/>
            <p:nvPr/>
          </p:nvSpPr>
          <p:spPr bwMode="auto">
            <a:xfrm>
              <a:off x="5116091" y="4021613"/>
              <a:ext cx="6350" cy="4762"/>
            </a:xfrm>
            <a:custGeom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6" name="Line 905"/>
            <p:cNvSpPr>
              <a:spLocks noChangeShapeType="1"/>
            </p:cNvSpPr>
            <p:nvPr/>
          </p:nvSpPr>
          <p:spPr bwMode="auto">
            <a:xfrm flipH="1">
              <a:off x="5100216" y="39962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7" name="Line 906"/>
            <p:cNvSpPr>
              <a:spLocks noChangeShapeType="1"/>
            </p:cNvSpPr>
            <p:nvPr/>
          </p:nvSpPr>
          <p:spPr bwMode="auto">
            <a:xfrm flipH="1">
              <a:off x="5100216" y="39962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8" name="Freeform 907"/>
            <p:cNvSpPr/>
            <p:nvPr/>
          </p:nvSpPr>
          <p:spPr bwMode="auto">
            <a:xfrm>
              <a:off x="5149428" y="4018438"/>
              <a:ext cx="3175" cy="3175"/>
            </a:xfrm>
            <a:custGeom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09" name="Freeform 908"/>
            <p:cNvSpPr/>
            <p:nvPr/>
          </p:nvSpPr>
          <p:spPr bwMode="auto">
            <a:xfrm flipH="1">
              <a:off x="5127203" y="4032725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0" name="Freeform 909"/>
            <p:cNvSpPr/>
            <p:nvPr/>
          </p:nvSpPr>
          <p:spPr bwMode="auto">
            <a:xfrm>
              <a:off x="4852566" y="4074000"/>
              <a:ext cx="4763" cy="4762"/>
            </a:xfrm>
            <a:custGeom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1" name="Rectangle 910"/>
            <p:cNvSpPr>
              <a:spLocks noChangeArrowheads="1"/>
            </p:cNvSpPr>
            <p:nvPr/>
          </p:nvSpPr>
          <p:spPr bwMode="auto">
            <a:xfrm>
              <a:off x="4890666" y="405495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2" name="Rectangle 911"/>
            <p:cNvSpPr>
              <a:spLocks noChangeArrowheads="1"/>
            </p:cNvSpPr>
            <p:nvPr/>
          </p:nvSpPr>
          <p:spPr bwMode="auto">
            <a:xfrm>
              <a:off x="4827166" y="3988275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3" name="Rectangle 912"/>
            <p:cNvSpPr>
              <a:spLocks noChangeArrowheads="1"/>
            </p:cNvSpPr>
            <p:nvPr/>
          </p:nvSpPr>
          <p:spPr bwMode="auto">
            <a:xfrm>
              <a:off x="4890666" y="405495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4" name="Freeform 913"/>
            <p:cNvSpPr/>
            <p:nvPr/>
          </p:nvSpPr>
          <p:spPr bwMode="auto">
            <a:xfrm>
              <a:off x="5104978" y="3991450"/>
              <a:ext cx="3175" cy="0"/>
            </a:xfrm>
            <a:custGeom>
              <a:gdLst>
                <a:gd name="T0" fmla="*/ 0 w 2"/>
                <a:gd name="T1" fmla="*/ 2 w 2"/>
                <a:gd name="T2" fmla="*/ 0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5" name="Freeform 914"/>
            <p:cNvSpPr/>
            <p:nvPr/>
          </p:nvSpPr>
          <p:spPr bwMode="auto">
            <a:xfrm>
              <a:off x="5108153" y="4040663"/>
              <a:ext cx="3175" cy="0"/>
            </a:xfrm>
            <a:custGeom>
              <a:gdLst>
                <a:gd name="T0" fmla="*/ 0 w 2"/>
                <a:gd name="T1" fmla="*/ 2 w 2"/>
                <a:gd name="T2" fmla="*/ 0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6" name="Freeform 915"/>
            <p:cNvSpPr/>
            <p:nvPr/>
          </p:nvSpPr>
          <p:spPr bwMode="auto">
            <a:xfrm>
              <a:off x="5149428" y="4054950"/>
              <a:ext cx="3175" cy="0"/>
            </a:xfrm>
            <a:custGeom>
              <a:gdLst>
                <a:gd name="T0" fmla="*/ 2 w 2"/>
                <a:gd name="T1" fmla="*/ 0 w 2"/>
                <a:gd name="T2" fmla="*/ 2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7" name="Freeform 916"/>
            <p:cNvSpPr>
              <a:spLocks noEditPoints="1"/>
            </p:cNvSpPr>
            <p:nvPr/>
          </p:nvSpPr>
          <p:spPr bwMode="auto">
            <a:xfrm>
              <a:off x="4639841" y="3969225"/>
              <a:ext cx="531813" cy="228600"/>
            </a:xfrm>
            <a:custGeom>
              <a:gdLst>
                <a:gd name="T0" fmla="*/ 133 w 142"/>
                <a:gd name="T1" fmla="*/ 19 h 61"/>
                <a:gd name="T2" fmla="*/ 124 w 142"/>
                <a:gd name="T3" fmla="*/ 20 h 61"/>
                <a:gd name="T4" fmla="*/ 128 w 142"/>
                <a:gd name="T5" fmla="*/ 17 h 61"/>
                <a:gd name="T6" fmla="*/ 130 w 142"/>
                <a:gd name="T7" fmla="*/ 16 h 61"/>
                <a:gd name="T8" fmla="*/ 137 w 142"/>
                <a:gd name="T9" fmla="*/ 17 h 61"/>
                <a:gd name="T10" fmla="*/ 136 w 142"/>
                <a:gd name="T11" fmla="*/ 15 h 61"/>
                <a:gd name="T12" fmla="*/ 114 w 142"/>
                <a:gd name="T13" fmla="*/ 23 h 61"/>
                <a:gd name="T14" fmla="*/ 24 w 142"/>
                <a:gd name="T15" fmla="*/ 31 h 61"/>
                <a:gd name="T16" fmla="*/ 12 w 142"/>
                <a:gd name="T17" fmla="*/ 33 h 61"/>
                <a:gd name="T18" fmla="*/ 25 w 142"/>
                <a:gd name="T19" fmla="*/ 13 h 61"/>
                <a:gd name="T20" fmla="*/ 52 w 142"/>
                <a:gd name="T21" fmla="*/ 15 h 61"/>
                <a:gd name="T22" fmla="*/ 40 w 142"/>
                <a:gd name="T23" fmla="*/ 20 h 61"/>
                <a:gd name="T24" fmla="*/ 51 w 142"/>
                <a:gd name="T25" fmla="*/ 28 h 61"/>
                <a:gd name="T26" fmla="*/ 85 w 142"/>
                <a:gd name="T27" fmla="*/ 26 h 61"/>
                <a:gd name="T28" fmla="*/ 118 w 142"/>
                <a:gd name="T29" fmla="*/ 12 h 61"/>
                <a:gd name="T30" fmla="*/ 124 w 142"/>
                <a:gd name="T31" fmla="*/ 8 h 61"/>
                <a:gd name="T32" fmla="*/ 121 w 142"/>
                <a:gd name="T33" fmla="*/ 5 h 61"/>
                <a:gd name="T34" fmla="*/ 119 w 142"/>
                <a:gd name="T35" fmla="*/ 3 h 61"/>
                <a:gd name="T36" fmla="*/ 91 w 142"/>
                <a:gd name="T37" fmla="*/ 19 h 61"/>
                <a:gd name="T38" fmla="*/ 63 w 142"/>
                <a:gd name="T39" fmla="*/ 26 h 61"/>
                <a:gd name="T40" fmla="*/ 59 w 142"/>
                <a:gd name="T41" fmla="*/ 29 h 61"/>
                <a:gd name="T42" fmla="*/ 56 w 142"/>
                <a:gd name="T43" fmla="*/ 9 h 61"/>
                <a:gd name="T44" fmla="*/ 41 w 142"/>
                <a:gd name="T45" fmla="*/ 8 h 61"/>
                <a:gd name="T46" fmla="*/ 34 w 142"/>
                <a:gd name="T47" fmla="*/ 0 h 61"/>
                <a:gd name="T48" fmla="*/ 26 w 142"/>
                <a:gd name="T49" fmla="*/ 5 h 61"/>
                <a:gd name="T50" fmla="*/ 0 w 142"/>
                <a:gd name="T51" fmla="*/ 28 h 61"/>
                <a:gd name="T52" fmla="*/ 58 w 142"/>
                <a:gd name="T53" fmla="*/ 54 h 61"/>
                <a:gd name="T54" fmla="*/ 94 w 142"/>
                <a:gd name="T55" fmla="*/ 46 h 61"/>
                <a:gd name="T56" fmla="*/ 102 w 142"/>
                <a:gd name="T57" fmla="*/ 42 h 61"/>
                <a:gd name="T58" fmla="*/ 108 w 142"/>
                <a:gd name="T59" fmla="*/ 40 h 61"/>
                <a:gd name="T60" fmla="*/ 111 w 142"/>
                <a:gd name="T61" fmla="*/ 37 h 61"/>
                <a:gd name="T62" fmla="*/ 115 w 142"/>
                <a:gd name="T63" fmla="*/ 32 h 61"/>
                <a:gd name="T64" fmla="*/ 122 w 142"/>
                <a:gd name="T65" fmla="*/ 28 h 61"/>
                <a:gd name="T66" fmla="*/ 124 w 142"/>
                <a:gd name="T67" fmla="*/ 26 h 61"/>
                <a:gd name="T68" fmla="*/ 132 w 142"/>
                <a:gd name="T69" fmla="*/ 22 h 61"/>
                <a:gd name="T70" fmla="*/ 135 w 142"/>
                <a:gd name="T71" fmla="*/ 22 h 61"/>
                <a:gd name="T72" fmla="*/ 137 w 142"/>
                <a:gd name="T73" fmla="*/ 22 h 61"/>
                <a:gd name="T74" fmla="*/ 132 w 142"/>
                <a:gd name="T75" fmla="*/ 16 h 61"/>
                <a:gd name="T76" fmla="*/ 118 w 142"/>
                <a:gd name="T77" fmla="*/ 3 h 61"/>
                <a:gd name="T78" fmla="*/ 84 w 142"/>
                <a:gd name="T79" fmla="*/ 20 h 61"/>
                <a:gd name="T80" fmla="*/ 64 w 142"/>
                <a:gd name="T81" fmla="*/ 26 h 61"/>
                <a:gd name="T82" fmla="*/ 24 w 142"/>
                <a:gd name="T83" fmla="*/ 8 h 61"/>
                <a:gd name="T84" fmla="*/ 19 w 142"/>
                <a:gd name="T85" fmla="*/ 8 h 61"/>
                <a:gd name="T86" fmla="*/ 22 w 142"/>
                <a:gd name="T87" fmla="*/ 38 h 61"/>
                <a:gd name="T88" fmla="*/ 23 w 142"/>
                <a:gd name="T89" fmla="*/ 35 h 61"/>
                <a:gd name="T90" fmla="*/ 64 w 142"/>
                <a:gd name="T91" fmla="*/ 43 h 61"/>
                <a:gd name="T92" fmla="*/ 66 w 142"/>
                <a:gd name="T93" fmla="*/ 38 h 61"/>
                <a:gd name="T94" fmla="*/ 116 w 142"/>
                <a:gd name="T95" fmla="*/ 25 h 61"/>
                <a:gd name="T96" fmla="*/ 112 w 142"/>
                <a:gd name="T97" fmla="*/ 28 h 61"/>
                <a:gd name="T98" fmla="*/ 112 w 142"/>
                <a:gd name="T99" fmla="*/ 28 h 61"/>
                <a:gd name="T100" fmla="*/ 109 w 142"/>
                <a:gd name="T101" fmla="*/ 36 h 61"/>
                <a:gd name="T102" fmla="*/ 111 w 142"/>
                <a:gd name="T103" fmla="*/ 34 h 61"/>
                <a:gd name="T104" fmla="*/ 113 w 142"/>
                <a:gd name="T105" fmla="*/ 30 h 61"/>
                <a:gd name="T106" fmla="*/ 112 w 142"/>
                <a:gd name="T107" fmla="*/ 34 h 61"/>
                <a:gd name="T108" fmla="*/ 112 w 142"/>
                <a:gd name="T109" fmla="*/ 30 h 61"/>
                <a:gd name="T110" fmla="*/ 115 w 142"/>
                <a:gd name="T111" fmla="*/ 27 h 61"/>
                <a:gd name="T112" fmla="*/ 117 w 142"/>
                <a:gd name="T113" fmla="*/ 24 h 61"/>
                <a:gd name="T114" fmla="*/ 121 w 142"/>
                <a:gd name="T115" fmla="*/ 22 h 61"/>
                <a:gd name="T116" fmla="*/ 121 w 142"/>
                <a:gd name="T117" fmla="*/ 22 h 61"/>
                <a:gd name="T118" fmla="*/ 123 w 142"/>
                <a:gd name="T119" fmla="*/ 24 h 61"/>
                <a:gd name="T120" fmla="*/ 123 w 142"/>
                <a:gd name="T121" fmla="*/ 24 h 61"/>
                <a:gd name="T122" fmla="*/ 129 w 142"/>
                <a:gd name="T123" fmla="*/ 20 h 61"/>
                <a:gd name="T124" fmla="*/ 130 w 142"/>
                <a:gd name="T125" fmla="*/ 21 h 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2" h="61">
                  <a:moveTo>
                    <a:pt x="137" y="21"/>
                  </a:moveTo>
                  <a:cubicBezTo>
                    <a:pt x="137" y="21"/>
                    <a:pt x="137" y="21"/>
                    <a:pt x="137" y="21"/>
                  </a:cubicBezTo>
                  <a:cubicBezTo>
                    <a:pt x="137" y="21"/>
                    <a:pt x="137" y="20"/>
                    <a:pt x="136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0"/>
                    <a:pt x="134" y="19"/>
                    <a:pt x="133" y="19"/>
                  </a:cubicBezTo>
                  <a:cubicBezTo>
                    <a:pt x="134" y="18"/>
                    <a:pt x="135" y="19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7" y="18"/>
                    <a:pt x="138" y="18"/>
                    <a:pt x="140" y="18"/>
                  </a:cubicBezTo>
                  <a:cubicBezTo>
                    <a:pt x="139" y="17"/>
                    <a:pt x="138" y="18"/>
                    <a:pt x="138" y="18"/>
                  </a:cubicBezTo>
                  <a:cubicBezTo>
                    <a:pt x="136" y="17"/>
                    <a:pt x="134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1" y="17"/>
                    <a:pt x="131" y="18"/>
                    <a:pt x="130" y="18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19"/>
                    <a:pt x="125" y="19"/>
                    <a:pt x="125" y="19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18"/>
                    <a:pt x="126" y="18"/>
                    <a:pt x="12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7" y="18"/>
                    <a:pt x="127" y="17"/>
                    <a:pt x="128" y="17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29" y="17"/>
                    <a:pt x="129" y="17"/>
                    <a:pt x="129" y="16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5"/>
                    <a:pt x="130" y="15"/>
                    <a:pt x="130" y="1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30" y="16"/>
                    <a:pt x="131" y="16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31" y="17"/>
                    <a:pt x="130" y="18"/>
                    <a:pt x="131" y="18"/>
                  </a:cubicBezTo>
                  <a:cubicBezTo>
                    <a:pt x="132" y="17"/>
                    <a:pt x="133" y="17"/>
                    <a:pt x="134" y="16"/>
                  </a:cubicBezTo>
                  <a:cubicBezTo>
                    <a:pt x="135" y="16"/>
                    <a:pt x="136" y="15"/>
                    <a:pt x="136" y="17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6"/>
                    <a:pt x="136" y="15"/>
                    <a:pt x="137" y="15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7" y="15"/>
                    <a:pt x="134" y="15"/>
                    <a:pt x="131" y="15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32" y="15"/>
                    <a:pt x="132" y="15"/>
                    <a:pt x="133" y="15"/>
                  </a:cubicBezTo>
                  <a:cubicBezTo>
                    <a:pt x="134" y="15"/>
                    <a:pt x="135" y="15"/>
                    <a:pt x="136" y="15"/>
                  </a:cubicBezTo>
                  <a:cubicBezTo>
                    <a:pt x="136" y="14"/>
                    <a:pt x="135" y="14"/>
                    <a:pt x="135" y="14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4"/>
                    <a:pt x="135" y="14"/>
                    <a:pt x="134" y="14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1" y="15"/>
                    <a:pt x="129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3" y="17"/>
                    <a:pt x="120" y="19"/>
                    <a:pt x="117" y="20"/>
                  </a:cubicBezTo>
                  <a:cubicBezTo>
                    <a:pt x="116" y="21"/>
                    <a:pt x="115" y="22"/>
                    <a:pt x="114" y="23"/>
                  </a:cubicBezTo>
                  <a:cubicBezTo>
                    <a:pt x="108" y="30"/>
                    <a:pt x="101" y="33"/>
                    <a:pt x="91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4" y="37"/>
                    <a:pt x="81" y="32"/>
                    <a:pt x="75" y="34"/>
                  </a:cubicBezTo>
                  <a:cubicBezTo>
                    <a:pt x="69" y="35"/>
                    <a:pt x="63" y="38"/>
                    <a:pt x="59" y="43"/>
                  </a:cubicBezTo>
                  <a:cubicBezTo>
                    <a:pt x="55" y="47"/>
                    <a:pt x="51" y="50"/>
                    <a:pt x="45" y="50"/>
                  </a:cubicBezTo>
                  <a:cubicBezTo>
                    <a:pt x="38" y="50"/>
                    <a:pt x="30" y="48"/>
                    <a:pt x="27" y="41"/>
                  </a:cubicBezTo>
                  <a:cubicBezTo>
                    <a:pt x="27" y="38"/>
                    <a:pt x="25" y="36"/>
                    <a:pt x="24" y="33"/>
                  </a:cubicBezTo>
                  <a:cubicBezTo>
                    <a:pt x="24" y="33"/>
                    <a:pt x="23" y="32"/>
                    <a:pt x="24" y="31"/>
                  </a:cubicBezTo>
                  <a:cubicBezTo>
                    <a:pt x="24" y="30"/>
                    <a:pt x="24" y="28"/>
                    <a:pt x="22" y="27"/>
                  </a:cubicBezTo>
                  <a:cubicBezTo>
                    <a:pt x="22" y="24"/>
                    <a:pt x="21" y="22"/>
                    <a:pt x="18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7" y="21"/>
                    <a:pt x="17" y="22"/>
                  </a:cubicBezTo>
                  <a:cubicBezTo>
                    <a:pt x="17" y="23"/>
                    <a:pt x="18" y="21"/>
                    <a:pt x="18" y="22"/>
                  </a:cubicBezTo>
                  <a:cubicBezTo>
                    <a:pt x="17" y="23"/>
                    <a:pt x="15" y="23"/>
                    <a:pt x="14" y="23"/>
                  </a:cubicBezTo>
                  <a:cubicBezTo>
                    <a:pt x="14" y="27"/>
                    <a:pt x="20" y="24"/>
                    <a:pt x="20" y="29"/>
                  </a:cubicBezTo>
                  <a:cubicBezTo>
                    <a:pt x="18" y="32"/>
                    <a:pt x="15" y="32"/>
                    <a:pt x="12" y="33"/>
                  </a:cubicBezTo>
                  <a:cubicBezTo>
                    <a:pt x="10" y="32"/>
                    <a:pt x="8" y="31"/>
                    <a:pt x="6" y="29"/>
                  </a:cubicBezTo>
                  <a:cubicBezTo>
                    <a:pt x="5" y="27"/>
                    <a:pt x="6" y="25"/>
                    <a:pt x="6" y="23"/>
                  </a:cubicBezTo>
                  <a:cubicBezTo>
                    <a:pt x="6" y="21"/>
                    <a:pt x="9" y="19"/>
                    <a:pt x="11" y="18"/>
                  </a:cubicBezTo>
                  <a:cubicBezTo>
                    <a:pt x="15" y="17"/>
                    <a:pt x="17" y="14"/>
                    <a:pt x="21" y="16"/>
                  </a:cubicBezTo>
                  <a:cubicBezTo>
                    <a:pt x="22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5" y="18"/>
                    <a:pt x="25" y="18"/>
                  </a:cubicBezTo>
                  <a:cubicBezTo>
                    <a:pt x="25" y="17"/>
                    <a:pt x="26" y="15"/>
                    <a:pt x="25" y="13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30" y="9"/>
                    <a:pt x="33" y="10"/>
                    <a:pt x="35" y="11"/>
                  </a:cubicBezTo>
                  <a:cubicBezTo>
                    <a:pt x="37" y="12"/>
                    <a:pt x="36" y="15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7"/>
                    <a:pt x="38" y="17"/>
                    <a:pt x="38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39" y="15"/>
                    <a:pt x="40" y="15"/>
                  </a:cubicBezTo>
                  <a:cubicBezTo>
                    <a:pt x="44" y="17"/>
                    <a:pt x="48" y="12"/>
                    <a:pt x="52" y="15"/>
                  </a:cubicBezTo>
                  <a:cubicBezTo>
                    <a:pt x="53" y="17"/>
                    <a:pt x="54" y="19"/>
                    <a:pt x="53" y="22"/>
                  </a:cubicBezTo>
                  <a:cubicBezTo>
                    <a:pt x="51" y="23"/>
                    <a:pt x="49" y="26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7"/>
                    <a:pt x="45" y="26"/>
                    <a:pt x="45" y="26"/>
                  </a:cubicBezTo>
                  <a:cubicBezTo>
                    <a:pt x="43" y="26"/>
                    <a:pt x="41" y="25"/>
                    <a:pt x="40" y="23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1"/>
                    <a:pt x="39" y="24"/>
                    <a:pt x="38" y="25"/>
                  </a:cubicBezTo>
                  <a:cubicBezTo>
                    <a:pt x="38" y="26"/>
                    <a:pt x="39" y="27"/>
                    <a:pt x="39" y="28"/>
                  </a:cubicBezTo>
                  <a:cubicBezTo>
                    <a:pt x="40" y="29"/>
                    <a:pt x="40" y="31"/>
                    <a:pt x="42" y="32"/>
                  </a:cubicBezTo>
                  <a:cubicBezTo>
                    <a:pt x="42" y="31"/>
                    <a:pt x="43" y="31"/>
                    <a:pt x="44" y="31"/>
                  </a:cubicBezTo>
                  <a:cubicBezTo>
                    <a:pt x="46" y="31"/>
                    <a:pt x="46" y="28"/>
                    <a:pt x="48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1" y="27"/>
                  </a:cubicBezTo>
                  <a:cubicBezTo>
                    <a:pt x="52" y="27"/>
                    <a:pt x="50" y="28"/>
                    <a:pt x="51" y="28"/>
                  </a:cubicBezTo>
                  <a:cubicBezTo>
                    <a:pt x="51" y="28"/>
                    <a:pt x="51" y="29"/>
                    <a:pt x="52" y="29"/>
                  </a:cubicBezTo>
                  <a:cubicBezTo>
                    <a:pt x="52" y="30"/>
                    <a:pt x="54" y="30"/>
                    <a:pt x="54" y="31"/>
                  </a:cubicBezTo>
                  <a:cubicBezTo>
                    <a:pt x="55" y="29"/>
                    <a:pt x="56" y="32"/>
                    <a:pt x="57" y="31"/>
                  </a:cubicBezTo>
                  <a:cubicBezTo>
                    <a:pt x="60" y="30"/>
                    <a:pt x="64" y="30"/>
                    <a:pt x="68" y="29"/>
                  </a:cubicBezTo>
                  <a:cubicBezTo>
                    <a:pt x="69" y="26"/>
                    <a:pt x="73" y="28"/>
                    <a:pt x="74" y="25"/>
                  </a:cubicBezTo>
                  <a:cubicBezTo>
                    <a:pt x="76" y="25"/>
                    <a:pt x="77" y="25"/>
                    <a:pt x="79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1" y="25"/>
                    <a:pt x="83" y="26"/>
                    <a:pt x="85" y="26"/>
                  </a:cubicBezTo>
                  <a:cubicBezTo>
                    <a:pt x="89" y="29"/>
                    <a:pt x="94" y="25"/>
                    <a:pt x="99" y="25"/>
                  </a:cubicBezTo>
                  <a:cubicBezTo>
                    <a:pt x="103" y="24"/>
                    <a:pt x="106" y="21"/>
                    <a:pt x="109" y="19"/>
                  </a:cubicBezTo>
                  <a:cubicBezTo>
                    <a:pt x="111" y="16"/>
                    <a:pt x="113" y="16"/>
                    <a:pt x="115" y="15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7" y="13"/>
                    <a:pt x="117" y="14"/>
                  </a:cubicBezTo>
                  <a:cubicBezTo>
                    <a:pt x="117" y="13"/>
                    <a:pt x="118" y="13"/>
                    <a:pt x="118" y="12"/>
                  </a:cubicBezTo>
                  <a:cubicBezTo>
                    <a:pt x="120" y="12"/>
                    <a:pt x="120" y="11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3" y="10"/>
                    <a:pt x="125" y="9"/>
                    <a:pt x="127" y="9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8"/>
                    <a:pt x="123" y="8"/>
                    <a:pt x="122" y="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3" y="7"/>
                    <a:pt x="123" y="7"/>
                    <a:pt x="124" y="6"/>
                  </a:cubicBezTo>
                  <a:cubicBezTo>
                    <a:pt x="123" y="6"/>
                    <a:pt x="122" y="6"/>
                    <a:pt x="122" y="7"/>
                  </a:cubicBezTo>
                  <a:cubicBezTo>
                    <a:pt x="122" y="6"/>
                    <a:pt x="123" y="6"/>
                    <a:pt x="124" y="6"/>
                  </a:cubicBezTo>
                  <a:cubicBezTo>
                    <a:pt x="123" y="6"/>
                    <a:pt x="122" y="6"/>
                    <a:pt x="121" y="5"/>
                  </a:cubicBezTo>
                  <a:cubicBezTo>
                    <a:pt x="122" y="5"/>
                    <a:pt x="123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2" y="4"/>
                    <a:pt x="124" y="4"/>
                    <a:pt x="125" y="4"/>
                  </a:cubicBezTo>
                  <a:cubicBezTo>
                    <a:pt x="124" y="3"/>
                    <a:pt x="123" y="4"/>
                    <a:pt x="121" y="4"/>
                  </a:cubicBezTo>
                  <a:cubicBezTo>
                    <a:pt x="122" y="3"/>
                    <a:pt x="123" y="3"/>
                    <a:pt x="124" y="3"/>
                  </a:cubicBezTo>
                  <a:cubicBezTo>
                    <a:pt x="122" y="2"/>
                    <a:pt x="121" y="3"/>
                    <a:pt x="119" y="3"/>
                  </a:cubicBezTo>
                  <a:cubicBezTo>
                    <a:pt x="121" y="2"/>
                    <a:pt x="123" y="1"/>
                    <a:pt x="124" y="1"/>
                  </a:cubicBezTo>
                  <a:cubicBezTo>
                    <a:pt x="120" y="0"/>
                    <a:pt x="117" y="3"/>
                    <a:pt x="114" y="5"/>
                  </a:cubicBezTo>
                  <a:cubicBezTo>
                    <a:pt x="113" y="6"/>
                    <a:pt x="112" y="6"/>
                    <a:pt x="111" y="7"/>
                  </a:cubicBezTo>
                  <a:cubicBezTo>
                    <a:pt x="107" y="9"/>
                    <a:pt x="105" y="12"/>
                    <a:pt x="101" y="14"/>
                  </a:cubicBezTo>
                  <a:cubicBezTo>
                    <a:pt x="97" y="17"/>
                    <a:pt x="92" y="18"/>
                    <a:pt x="87" y="18"/>
                  </a:cubicBezTo>
                  <a:cubicBezTo>
                    <a:pt x="85" y="17"/>
                    <a:pt x="83" y="18"/>
                    <a:pt x="81" y="18"/>
                  </a:cubicBezTo>
                  <a:cubicBezTo>
                    <a:pt x="79" y="18"/>
                    <a:pt x="77" y="17"/>
                    <a:pt x="77" y="18"/>
                  </a:cubicBezTo>
                  <a:cubicBezTo>
                    <a:pt x="82" y="17"/>
                    <a:pt x="86" y="20"/>
                    <a:pt x="91" y="19"/>
                  </a:cubicBezTo>
                  <a:cubicBezTo>
                    <a:pt x="90" y="20"/>
                    <a:pt x="86" y="20"/>
                    <a:pt x="84" y="19"/>
                  </a:cubicBezTo>
                  <a:cubicBezTo>
                    <a:pt x="81" y="19"/>
                    <a:pt x="79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3" y="18"/>
                    <a:pt x="71" y="21"/>
                    <a:pt x="69" y="22"/>
                  </a:cubicBezTo>
                  <a:cubicBezTo>
                    <a:pt x="69" y="22"/>
                    <a:pt x="70" y="22"/>
                    <a:pt x="70" y="22"/>
                  </a:cubicBezTo>
                  <a:cubicBezTo>
                    <a:pt x="69" y="22"/>
                    <a:pt x="68" y="23"/>
                    <a:pt x="67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6" y="25"/>
                    <a:pt x="64" y="25"/>
                    <a:pt x="63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27"/>
                    <a:pt x="59" y="25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60" y="28"/>
                    <a:pt x="59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9" y="29"/>
                    <a:pt x="60" y="30"/>
                    <a:pt x="61" y="29"/>
                  </a:cubicBezTo>
                  <a:cubicBezTo>
                    <a:pt x="60" y="30"/>
                    <a:pt x="58" y="30"/>
                    <a:pt x="57" y="30"/>
                  </a:cubicBezTo>
                  <a:cubicBezTo>
                    <a:pt x="57" y="30"/>
                    <a:pt x="58" y="30"/>
                    <a:pt x="59" y="29"/>
                  </a:cubicBezTo>
                  <a:cubicBezTo>
                    <a:pt x="57" y="29"/>
                    <a:pt x="56" y="30"/>
                    <a:pt x="55" y="29"/>
                  </a:cubicBezTo>
                  <a:cubicBezTo>
                    <a:pt x="55" y="28"/>
                    <a:pt x="55" y="27"/>
                    <a:pt x="55" y="25"/>
                  </a:cubicBezTo>
                  <a:cubicBezTo>
                    <a:pt x="56" y="25"/>
                    <a:pt x="55" y="23"/>
                    <a:pt x="56" y="23"/>
                  </a:cubicBezTo>
                  <a:cubicBezTo>
                    <a:pt x="58" y="20"/>
                    <a:pt x="57" y="18"/>
                    <a:pt x="56" y="15"/>
                  </a:cubicBezTo>
                  <a:cubicBezTo>
                    <a:pt x="57" y="14"/>
                    <a:pt x="56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1"/>
                    <a:pt x="56" y="10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7"/>
                    <a:pt x="56" y="7"/>
                    <a:pt x="55" y="6"/>
                  </a:cubicBezTo>
                  <a:cubicBezTo>
                    <a:pt x="54" y="6"/>
                    <a:pt x="53" y="6"/>
                    <a:pt x="53" y="6"/>
                  </a:cubicBezTo>
                  <a:cubicBezTo>
                    <a:pt x="52" y="5"/>
                    <a:pt x="51" y="6"/>
                    <a:pt x="51" y="5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7" y="5"/>
                    <a:pt x="43" y="6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39" y="8"/>
                    <a:pt x="41" y="6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0"/>
                    <a:pt x="37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0"/>
                    <a:pt x="28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1"/>
                    <a:pt x="30" y="2"/>
                    <a:pt x="31" y="1"/>
                  </a:cubicBezTo>
                  <a:cubicBezTo>
                    <a:pt x="30" y="3"/>
                    <a:pt x="27" y="2"/>
                    <a:pt x="26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4"/>
                    <a:pt x="26" y="4"/>
                    <a:pt x="26" y="5"/>
                  </a:cubicBezTo>
                  <a:cubicBezTo>
                    <a:pt x="25" y="9"/>
                    <a:pt x="22" y="4"/>
                    <a:pt x="20" y="6"/>
                  </a:cubicBezTo>
                  <a:cubicBezTo>
                    <a:pt x="16" y="7"/>
                    <a:pt x="13" y="7"/>
                    <a:pt x="9" y="10"/>
                  </a:cubicBezTo>
                  <a:cubicBezTo>
                    <a:pt x="7" y="12"/>
                    <a:pt x="4" y="14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0"/>
                    <a:pt x="2" y="24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7"/>
                    <a:pt x="0" y="28"/>
                  </a:cubicBezTo>
                  <a:cubicBezTo>
                    <a:pt x="1" y="29"/>
                    <a:pt x="1" y="31"/>
                    <a:pt x="2" y="33"/>
                  </a:cubicBezTo>
                  <a:cubicBezTo>
                    <a:pt x="5" y="36"/>
                    <a:pt x="8" y="38"/>
                    <a:pt x="11" y="40"/>
                  </a:cubicBezTo>
                  <a:cubicBezTo>
                    <a:pt x="14" y="40"/>
                    <a:pt x="18" y="39"/>
                    <a:pt x="20" y="3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8"/>
                    <a:pt x="29" y="55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40" y="60"/>
                    <a:pt x="45" y="61"/>
                    <a:pt x="50" y="59"/>
                  </a:cubicBezTo>
                  <a:cubicBezTo>
                    <a:pt x="53" y="57"/>
                    <a:pt x="57" y="58"/>
                    <a:pt x="58" y="54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60" y="51"/>
                    <a:pt x="61" y="49"/>
                    <a:pt x="63" y="48"/>
                  </a:cubicBezTo>
                  <a:cubicBezTo>
                    <a:pt x="64" y="45"/>
                    <a:pt x="70" y="43"/>
                    <a:pt x="73" y="43"/>
                  </a:cubicBezTo>
                  <a:cubicBezTo>
                    <a:pt x="76" y="43"/>
                    <a:pt x="78" y="43"/>
                    <a:pt x="80" y="44"/>
                  </a:cubicBezTo>
                  <a:cubicBezTo>
                    <a:pt x="83" y="46"/>
                    <a:pt x="86" y="45"/>
                    <a:pt x="89" y="46"/>
                  </a:cubicBezTo>
                  <a:cubicBezTo>
                    <a:pt x="89" y="46"/>
                    <a:pt x="91" y="46"/>
                    <a:pt x="91" y="46"/>
                  </a:cubicBezTo>
                  <a:cubicBezTo>
                    <a:pt x="92" y="46"/>
                    <a:pt x="93" y="45"/>
                    <a:pt x="94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101" y="43"/>
                    <a:pt x="101" y="43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2" y="42"/>
                    <a:pt x="102" y="43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1"/>
                    <a:pt x="104" y="41"/>
                    <a:pt x="105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1"/>
                    <a:pt x="106" y="42"/>
                    <a:pt x="106" y="40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9" y="39"/>
                    <a:pt x="110" y="39"/>
                    <a:pt x="111" y="38"/>
                  </a:cubicBezTo>
                  <a:cubicBezTo>
                    <a:pt x="111" y="37"/>
                    <a:pt x="110" y="39"/>
                    <a:pt x="110" y="38"/>
                  </a:cubicBezTo>
                  <a:cubicBezTo>
                    <a:pt x="110" y="37"/>
                    <a:pt x="111" y="38"/>
                    <a:pt x="112" y="37"/>
                  </a:cubicBezTo>
                  <a:cubicBezTo>
                    <a:pt x="112" y="37"/>
                    <a:pt x="113" y="36"/>
                    <a:pt x="113" y="36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37"/>
                    <a:pt x="111" y="37"/>
                    <a:pt x="111" y="37"/>
                  </a:cubicBezTo>
                  <a:cubicBezTo>
                    <a:pt x="111" y="36"/>
                    <a:pt x="112" y="36"/>
                    <a:pt x="112" y="35"/>
                  </a:cubicBezTo>
                  <a:cubicBezTo>
                    <a:pt x="113" y="35"/>
                    <a:pt x="113" y="34"/>
                    <a:pt x="113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4" y="32"/>
                    <a:pt x="115" y="32"/>
                  </a:cubicBezTo>
                  <a:cubicBezTo>
                    <a:pt x="115" y="32"/>
                    <a:pt x="115" y="33"/>
                    <a:pt x="115" y="34"/>
                  </a:cubicBezTo>
                  <a:cubicBezTo>
                    <a:pt x="115" y="33"/>
                    <a:pt x="116" y="32"/>
                    <a:pt x="116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6" y="31"/>
                    <a:pt x="117" y="30"/>
                    <a:pt x="118" y="30"/>
                  </a:cubicBezTo>
                  <a:cubicBezTo>
                    <a:pt x="119" y="30"/>
                    <a:pt x="117" y="29"/>
                    <a:pt x="118" y="29"/>
                  </a:cubicBezTo>
                  <a:cubicBezTo>
                    <a:pt x="118" y="30"/>
                    <a:pt x="119" y="30"/>
                    <a:pt x="119" y="30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20" y="28"/>
                    <a:pt x="121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5"/>
                    <a:pt x="124" y="26"/>
                    <a:pt x="125" y="26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5" y="27"/>
                    <a:pt x="125" y="27"/>
                    <a:pt x="125" y="26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5"/>
                    <a:pt x="127" y="25"/>
                    <a:pt x="127" y="24"/>
                  </a:cubicBezTo>
                  <a:cubicBezTo>
                    <a:pt x="129" y="25"/>
                    <a:pt x="130" y="22"/>
                    <a:pt x="132" y="22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3" y="23"/>
                    <a:pt x="133" y="23"/>
                    <a:pt x="133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5" y="22"/>
                    <a:pt x="134" y="23"/>
                    <a:pt x="134" y="22"/>
                  </a:cubicBezTo>
                  <a:cubicBezTo>
                    <a:pt x="134" y="21"/>
                    <a:pt x="135" y="21"/>
                    <a:pt x="136" y="21"/>
                  </a:cubicBezTo>
                  <a:cubicBezTo>
                    <a:pt x="137" y="22"/>
                    <a:pt x="135" y="22"/>
                    <a:pt x="135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5" y="22"/>
                    <a:pt x="137" y="22"/>
                    <a:pt x="136" y="21"/>
                  </a:cubicBezTo>
                  <a:cubicBezTo>
                    <a:pt x="137" y="22"/>
                    <a:pt x="138" y="22"/>
                    <a:pt x="138" y="22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38" y="23"/>
                    <a:pt x="138" y="22"/>
                  </a:cubicBezTo>
                  <a:cubicBezTo>
                    <a:pt x="138" y="20"/>
                    <a:pt x="141" y="21"/>
                    <a:pt x="142" y="20"/>
                  </a:cubicBezTo>
                  <a:cubicBezTo>
                    <a:pt x="140" y="21"/>
                    <a:pt x="139" y="20"/>
                    <a:pt x="137" y="21"/>
                  </a:cubicBezTo>
                  <a:close/>
                  <a:moveTo>
                    <a:pt x="133" y="16"/>
                  </a:moveTo>
                  <a:cubicBezTo>
                    <a:pt x="133" y="16"/>
                    <a:pt x="133" y="16"/>
                    <a:pt x="133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7"/>
                    <a:pt x="132" y="17"/>
                    <a:pt x="132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3" y="16"/>
                    <a:pt x="133" y="16"/>
                    <a:pt x="133" y="16"/>
                  </a:cubicBezTo>
                  <a:cubicBezTo>
                    <a:pt x="133" y="16"/>
                    <a:pt x="133" y="16"/>
                    <a:pt x="133" y="16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33" y="16"/>
                  </a:lnTo>
                  <a:close/>
                  <a:moveTo>
                    <a:pt x="118" y="3"/>
                  </a:moveTo>
                  <a:cubicBezTo>
                    <a:pt x="119" y="3"/>
                    <a:pt x="119" y="3"/>
                    <a:pt x="119" y="3"/>
                  </a:cubicBezTo>
                  <a:cubicBezTo>
                    <a:pt x="117" y="4"/>
                    <a:pt x="117" y="4"/>
                    <a:pt x="117" y="4"/>
                  </a:cubicBezTo>
                  <a:lnTo>
                    <a:pt x="118" y="3"/>
                  </a:lnTo>
                  <a:close/>
                  <a:moveTo>
                    <a:pt x="84" y="20"/>
                  </a:moveTo>
                  <a:cubicBezTo>
                    <a:pt x="85" y="20"/>
                    <a:pt x="85" y="20"/>
                    <a:pt x="86" y="21"/>
                  </a:cubicBezTo>
                  <a:cubicBezTo>
                    <a:pt x="85" y="20"/>
                    <a:pt x="85" y="20"/>
                    <a:pt x="84" y="20"/>
                  </a:cubicBezTo>
                  <a:cubicBezTo>
                    <a:pt x="82" y="20"/>
                    <a:pt x="79" y="20"/>
                    <a:pt x="76" y="19"/>
                  </a:cubicBezTo>
                  <a:cubicBezTo>
                    <a:pt x="79" y="20"/>
                    <a:pt x="82" y="20"/>
                    <a:pt x="84" y="20"/>
                  </a:cubicBezTo>
                  <a:close/>
                  <a:moveTo>
                    <a:pt x="76" y="20"/>
                  </a:moveTo>
                  <a:cubicBezTo>
                    <a:pt x="74" y="20"/>
                    <a:pt x="74" y="20"/>
                    <a:pt x="72" y="20"/>
                  </a:cubicBezTo>
                  <a:cubicBezTo>
                    <a:pt x="73" y="19"/>
                    <a:pt x="75" y="20"/>
                    <a:pt x="76" y="20"/>
                  </a:cubicBezTo>
                  <a:close/>
                  <a:moveTo>
                    <a:pt x="74" y="21"/>
                  </a:moveTo>
                  <a:cubicBezTo>
                    <a:pt x="74" y="21"/>
                    <a:pt x="73" y="22"/>
                    <a:pt x="72" y="21"/>
                  </a:cubicBezTo>
                  <a:lnTo>
                    <a:pt x="74" y="21"/>
                  </a:lnTo>
                  <a:close/>
                  <a:moveTo>
                    <a:pt x="63" y="26"/>
                  </a:moveTo>
                  <a:cubicBezTo>
                    <a:pt x="64" y="26"/>
                    <a:pt x="64" y="26"/>
                    <a:pt x="64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7"/>
                    <a:pt x="61" y="28"/>
                    <a:pt x="61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1" y="27"/>
                    <a:pt x="62" y="27"/>
                    <a:pt x="63" y="26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8"/>
                    <a:pt x="24" y="8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1" y="9"/>
                    <a:pt x="21" y="9"/>
                    <a:pt x="21" y="9"/>
                  </a:cubicBezTo>
                  <a:lnTo>
                    <a:pt x="23" y="9"/>
                  </a:lnTo>
                  <a:close/>
                  <a:moveTo>
                    <a:pt x="16" y="9"/>
                  </a:moveTo>
                  <a:cubicBezTo>
                    <a:pt x="17" y="9"/>
                    <a:pt x="18" y="8"/>
                    <a:pt x="19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19" y="8"/>
                  </a:cubicBezTo>
                  <a:cubicBezTo>
                    <a:pt x="17" y="9"/>
                    <a:pt x="13" y="11"/>
                    <a:pt x="10" y="11"/>
                  </a:cubicBezTo>
                  <a:cubicBezTo>
                    <a:pt x="8" y="13"/>
                    <a:pt x="6" y="15"/>
                    <a:pt x="5" y="18"/>
                  </a:cubicBezTo>
                  <a:cubicBezTo>
                    <a:pt x="6" y="13"/>
                    <a:pt x="11" y="10"/>
                    <a:pt x="16" y="9"/>
                  </a:cubicBezTo>
                  <a:close/>
                  <a:moveTo>
                    <a:pt x="22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lnTo>
                    <a:pt x="22" y="38"/>
                  </a:lnTo>
                  <a:close/>
                  <a:moveTo>
                    <a:pt x="22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2" y="37"/>
                    <a:pt x="22" y="36"/>
                  </a:cubicBezTo>
                  <a:close/>
                  <a:moveTo>
                    <a:pt x="23" y="35"/>
                  </a:moveTo>
                  <a:cubicBezTo>
                    <a:pt x="24" y="36"/>
                    <a:pt x="25" y="37"/>
                    <a:pt x="25" y="38"/>
                  </a:cubicBezTo>
                  <a:cubicBezTo>
                    <a:pt x="25" y="36"/>
                    <a:pt x="23" y="36"/>
                    <a:pt x="23" y="35"/>
                  </a:cubicBezTo>
                  <a:close/>
                  <a:moveTo>
                    <a:pt x="26" y="41"/>
                  </a:moveTo>
                  <a:cubicBezTo>
                    <a:pt x="28" y="45"/>
                    <a:pt x="30" y="48"/>
                    <a:pt x="33" y="50"/>
                  </a:cubicBezTo>
                  <a:cubicBezTo>
                    <a:pt x="30" y="48"/>
                    <a:pt x="27" y="45"/>
                    <a:pt x="26" y="41"/>
                  </a:cubicBezTo>
                  <a:close/>
                  <a:moveTo>
                    <a:pt x="62" y="44"/>
                  </a:move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lnTo>
                    <a:pt x="62" y="44"/>
                  </a:ln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5" y="42"/>
                    <a:pt x="65" y="42"/>
                    <a:pt x="66" y="42"/>
                  </a:cubicBezTo>
                  <a:cubicBezTo>
                    <a:pt x="66" y="42"/>
                    <a:pt x="65" y="43"/>
                    <a:pt x="64" y="43"/>
                  </a:cubicBezTo>
                  <a:close/>
                  <a:moveTo>
                    <a:pt x="64" y="39"/>
                  </a:moveTo>
                  <a:cubicBezTo>
                    <a:pt x="64" y="39"/>
                    <a:pt x="65" y="38"/>
                    <a:pt x="65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4" y="39"/>
                  </a:lnTo>
                  <a:close/>
                  <a:moveTo>
                    <a:pt x="117" y="24"/>
                  </a:moveTo>
                  <a:cubicBezTo>
                    <a:pt x="116" y="24"/>
                    <a:pt x="116" y="24"/>
                    <a:pt x="116" y="24"/>
                  </a:cubicBezTo>
                  <a:cubicBezTo>
                    <a:pt x="116" y="24"/>
                    <a:pt x="116" y="24"/>
                    <a:pt x="116" y="24"/>
                  </a:cubicBezTo>
                  <a:lnTo>
                    <a:pt x="117" y="24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6" y="25"/>
                    <a:pt x="116" y="25"/>
                  </a:cubicBezTo>
                  <a:close/>
                  <a:moveTo>
                    <a:pt x="115" y="25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5" y="26"/>
                    <a:pt x="115" y="26"/>
                    <a:pt x="114" y="26"/>
                  </a:cubicBezTo>
                  <a:cubicBezTo>
                    <a:pt x="114" y="26"/>
                    <a:pt x="114" y="25"/>
                    <a:pt x="115" y="25"/>
                  </a:cubicBezTo>
                  <a:close/>
                  <a:moveTo>
                    <a:pt x="112" y="28"/>
                  </a:moveTo>
                  <a:cubicBezTo>
                    <a:pt x="112" y="28"/>
                    <a:pt x="112" y="28"/>
                    <a:pt x="112" y="28"/>
                  </a:cubicBezTo>
                  <a:cubicBezTo>
                    <a:pt x="112" y="27"/>
                    <a:pt x="112" y="27"/>
                    <a:pt x="113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7"/>
                    <a:pt x="113" y="27"/>
                    <a:pt x="112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8"/>
                    <a:pt x="112" y="29"/>
                    <a:pt x="111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8"/>
                    <a:pt x="112" y="27"/>
                    <a:pt x="112" y="28"/>
                  </a:cubicBezTo>
                  <a:close/>
                  <a:moveTo>
                    <a:pt x="109" y="38"/>
                  </a:moveTo>
                  <a:cubicBezTo>
                    <a:pt x="109" y="39"/>
                    <a:pt x="109" y="39"/>
                    <a:pt x="109" y="39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9" y="38"/>
                    <a:pt x="109" y="38"/>
                    <a:pt x="109" y="38"/>
                  </a:cubicBezTo>
                  <a:close/>
                  <a:moveTo>
                    <a:pt x="109" y="36"/>
                  </a:moveTo>
                  <a:cubicBezTo>
                    <a:pt x="109" y="35"/>
                    <a:pt x="109" y="35"/>
                    <a:pt x="109" y="35"/>
                  </a:cubicBezTo>
                  <a:cubicBezTo>
                    <a:pt x="110" y="35"/>
                    <a:pt x="110" y="35"/>
                    <a:pt x="110" y="35"/>
                  </a:cubicBezTo>
                  <a:lnTo>
                    <a:pt x="109" y="36"/>
                  </a:lnTo>
                  <a:close/>
                  <a:moveTo>
                    <a:pt x="111" y="34"/>
                  </a:moveTo>
                  <a:cubicBezTo>
                    <a:pt x="111" y="34"/>
                    <a:pt x="111" y="34"/>
                    <a:pt x="111" y="34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5"/>
                    <a:pt x="111" y="34"/>
                    <a:pt x="111" y="33"/>
                  </a:cubicBezTo>
                  <a:lnTo>
                    <a:pt x="111" y="34"/>
                  </a:lnTo>
                  <a:close/>
                  <a:moveTo>
                    <a:pt x="118" y="26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4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4" y="31"/>
                    <a:pt x="114" y="30"/>
                    <a:pt x="115" y="30"/>
                  </a:cubicBezTo>
                  <a:cubicBezTo>
                    <a:pt x="115" y="31"/>
                    <a:pt x="116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5" y="30"/>
                    <a:pt x="115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2"/>
                    <a:pt x="113" y="33"/>
                    <a:pt x="112" y="34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0" y="32"/>
                    <a:pt x="111" y="30"/>
                    <a:pt x="113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3" y="29"/>
                    <a:pt x="113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8"/>
                    <a:pt x="115" y="28"/>
                    <a:pt x="115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7" y="26"/>
                    <a:pt x="117" y="26"/>
                    <a:pt x="118" y="26"/>
                  </a:cubicBezTo>
                  <a:close/>
                  <a:moveTo>
                    <a:pt x="117" y="24"/>
                  </a:moveTo>
                  <a:cubicBezTo>
                    <a:pt x="117" y="24"/>
                    <a:pt x="117" y="24"/>
                    <a:pt x="117" y="24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4"/>
                    <a:pt x="118" y="24"/>
                    <a:pt x="117" y="24"/>
                  </a:cubicBezTo>
                  <a:close/>
                  <a:moveTo>
                    <a:pt x="123" y="19"/>
                  </a:move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1"/>
                    <a:pt x="124" y="19"/>
                    <a:pt x="123" y="20"/>
                  </a:cubicBezTo>
                  <a:cubicBezTo>
                    <a:pt x="123" y="21"/>
                    <a:pt x="123" y="21"/>
                    <a:pt x="122" y="21"/>
                  </a:cubicBezTo>
                  <a:cubicBezTo>
                    <a:pt x="122" y="22"/>
                    <a:pt x="122" y="21"/>
                    <a:pt x="121" y="21"/>
                  </a:cubicBezTo>
                  <a:cubicBezTo>
                    <a:pt x="121" y="22"/>
                    <a:pt x="121" y="22"/>
                    <a:pt x="121" y="22"/>
                  </a:cubicBezTo>
                  <a:cubicBezTo>
                    <a:pt x="121" y="22"/>
                    <a:pt x="121" y="22"/>
                    <a:pt x="121" y="22"/>
                  </a:cubicBezTo>
                  <a:cubicBezTo>
                    <a:pt x="121" y="22"/>
                    <a:pt x="121" y="22"/>
                    <a:pt x="121" y="22"/>
                  </a:cubicBezTo>
                  <a:cubicBezTo>
                    <a:pt x="121" y="22"/>
                    <a:pt x="121" y="22"/>
                    <a:pt x="121" y="22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0" y="20"/>
                    <a:pt x="123" y="20"/>
                    <a:pt x="123" y="19"/>
                  </a:cubicBezTo>
                  <a:close/>
                  <a:moveTo>
                    <a:pt x="120" y="23"/>
                  </a:moveTo>
                  <a:cubicBezTo>
                    <a:pt x="120" y="22"/>
                    <a:pt x="121" y="23"/>
                    <a:pt x="120" y="22"/>
                  </a:cubicBezTo>
                  <a:cubicBezTo>
                    <a:pt x="121" y="22"/>
                    <a:pt x="121" y="22"/>
                    <a:pt x="121" y="22"/>
                  </a:cubicBezTo>
                  <a:cubicBezTo>
                    <a:pt x="121" y="22"/>
                    <a:pt x="121" y="22"/>
                    <a:pt x="121" y="22"/>
                  </a:cubicBezTo>
                  <a:lnTo>
                    <a:pt x="120" y="23"/>
                  </a:lnTo>
                  <a:close/>
                  <a:moveTo>
                    <a:pt x="130" y="21"/>
                  </a:moveTo>
                  <a:cubicBezTo>
                    <a:pt x="130" y="23"/>
                    <a:pt x="128" y="22"/>
                    <a:pt x="127" y="23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5" y="23"/>
                    <a:pt x="124" y="25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3" y="25"/>
                    <a:pt x="123" y="25"/>
                    <a:pt x="123" y="25"/>
                  </a:cubicBezTo>
                  <a:cubicBezTo>
                    <a:pt x="123" y="25"/>
                    <a:pt x="122" y="26"/>
                    <a:pt x="122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4" y="24"/>
                    <a:pt x="125" y="24"/>
                    <a:pt x="124" y="23"/>
                  </a:cubicBezTo>
                  <a:cubicBezTo>
                    <a:pt x="123" y="23"/>
                    <a:pt x="122" y="25"/>
                    <a:pt x="121" y="24"/>
                  </a:cubicBezTo>
                  <a:cubicBezTo>
                    <a:pt x="123" y="24"/>
                    <a:pt x="123" y="22"/>
                    <a:pt x="124" y="22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5" y="20"/>
                    <a:pt x="128" y="21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30" y="20"/>
                    <a:pt x="131" y="20"/>
                    <a:pt x="131" y="19"/>
                  </a:cubicBezTo>
                  <a:cubicBezTo>
                    <a:pt x="131" y="19"/>
                    <a:pt x="131" y="20"/>
                    <a:pt x="131" y="20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21"/>
                    <a:pt x="132" y="21"/>
                    <a:pt x="133" y="20"/>
                  </a:cubicBezTo>
                  <a:cubicBezTo>
                    <a:pt x="132" y="21"/>
                    <a:pt x="131" y="20"/>
                    <a:pt x="130" y="21"/>
                  </a:cubicBezTo>
                  <a:close/>
                  <a:moveTo>
                    <a:pt x="134" y="22"/>
                  </a:move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8" name="Freeform 917"/>
            <p:cNvSpPr/>
            <p:nvPr/>
          </p:nvSpPr>
          <p:spPr bwMode="auto">
            <a:xfrm>
              <a:off x="4981153" y="3943825"/>
              <a:ext cx="58738" cy="17462"/>
            </a:xfrm>
            <a:custGeom>
              <a:gdLst>
                <a:gd name="T0" fmla="*/ 1 w 16"/>
                <a:gd name="T1" fmla="*/ 2 h 5"/>
                <a:gd name="T2" fmla="*/ 13 w 16"/>
                <a:gd name="T3" fmla="*/ 4 h 5"/>
                <a:gd name="T4" fmla="*/ 16 w 16"/>
                <a:gd name="T5" fmla="*/ 1 h 5"/>
                <a:gd name="T6" fmla="*/ 14 w 16"/>
                <a:gd name="T7" fmla="*/ 1 h 5"/>
                <a:gd name="T8" fmla="*/ 14 w 16"/>
                <a:gd name="T9" fmla="*/ 0 h 5"/>
                <a:gd name="T10" fmla="*/ 9 w 16"/>
                <a:gd name="T11" fmla="*/ 2 h 5"/>
                <a:gd name="T12" fmla="*/ 5 w 16"/>
                <a:gd name="T13" fmla="*/ 2 h 5"/>
                <a:gd name="T14" fmla="*/ 0 w 16"/>
                <a:gd name="T15" fmla="*/ 1 h 5"/>
                <a:gd name="T16" fmla="*/ 1 w 16"/>
                <a:gd name="T17" fmla="*/ 2 h 5"/>
                <a:gd name="T18" fmla="*/ 0 w 16"/>
                <a:gd name="T19" fmla="*/ 3 h 5"/>
                <a:gd name="T20" fmla="*/ 1 w 16"/>
                <a:gd name="T21" fmla="*/ 2 h 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5">
                  <a:moveTo>
                    <a:pt x="1" y="2"/>
                  </a:moveTo>
                  <a:cubicBezTo>
                    <a:pt x="5" y="4"/>
                    <a:pt x="9" y="5"/>
                    <a:pt x="13" y="4"/>
                  </a:cubicBezTo>
                  <a:cubicBezTo>
                    <a:pt x="14" y="4"/>
                    <a:pt x="16" y="2"/>
                    <a:pt x="16" y="1"/>
                  </a:cubicBezTo>
                  <a:cubicBezTo>
                    <a:pt x="15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1"/>
                    <a:pt x="2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19" name="Freeform 918"/>
            <p:cNvSpPr/>
            <p:nvPr/>
          </p:nvSpPr>
          <p:spPr bwMode="auto">
            <a:xfrm>
              <a:off x="5089103" y="3908900"/>
              <a:ext cx="82550" cy="7937"/>
            </a:xfrm>
            <a:custGeom>
              <a:gdLst>
                <a:gd name="T0" fmla="*/ 0 w 22"/>
                <a:gd name="T1" fmla="*/ 2 h 2"/>
                <a:gd name="T2" fmla="*/ 22 w 22"/>
                <a:gd name="T3" fmla="*/ 0 h 2"/>
                <a:gd name="T4" fmla="*/ 0 w 22"/>
                <a:gd name="T5" fmla="*/ 2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cubicBezTo>
                    <a:pt x="8" y="0"/>
                    <a:pt x="15" y="0"/>
                    <a:pt x="22" y="0"/>
                  </a:cubicBezTo>
                  <a:cubicBezTo>
                    <a:pt x="15" y="0"/>
                    <a:pt x="7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0" name="Freeform 919"/>
            <p:cNvSpPr/>
            <p:nvPr/>
          </p:nvSpPr>
          <p:spPr bwMode="auto">
            <a:xfrm>
              <a:off x="5171653" y="3916838"/>
              <a:ext cx="11113" cy="0"/>
            </a:xfrm>
            <a:custGeom>
              <a:gdLst>
                <a:gd name="T0" fmla="*/ 0 w 3"/>
                <a:gd name="T1" fmla="*/ 3 w 3"/>
                <a:gd name="T2" fmla="*/ 0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1" name="Freeform 920"/>
            <p:cNvSpPr/>
            <p:nvPr/>
          </p:nvSpPr>
          <p:spPr bwMode="auto">
            <a:xfrm>
              <a:off x="5182766" y="3916838"/>
              <a:ext cx="4763" cy="0"/>
            </a:xfrm>
            <a:custGeom>
              <a:gdLst>
                <a:gd name="T0" fmla="*/ 0 w 3"/>
                <a:gd name="T1" fmla="*/ 3 w 3"/>
                <a:gd name="T2" fmla="*/ 0 w 3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2" name="Freeform 921"/>
            <p:cNvSpPr/>
            <p:nvPr/>
          </p:nvSpPr>
          <p:spPr bwMode="auto">
            <a:xfrm>
              <a:off x="5187528" y="3916838"/>
              <a:ext cx="3175" cy="0"/>
            </a:xfrm>
            <a:custGeom>
              <a:gdLst>
                <a:gd name="T0" fmla="*/ 0 w 1"/>
                <a:gd name="T1" fmla="*/ 1 w 1"/>
                <a:gd name="T2" fmla="*/ 0 w 1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3" name="Freeform 922"/>
            <p:cNvSpPr>
              <a:spLocks noEditPoints="1"/>
            </p:cNvSpPr>
            <p:nvPr/>
          </p:nvSpPr>
          <p:spPr bwMode="auto">
            <a:xfrm>
              <a:off x="4758903" y="4089875"/>
              <a:ext cx="98425" cy="41275"/>
            </a:xfrm>
            <a:custGeom>
              <a:gdLst>
                <a:gd name="T0" fmla="*/ 22 w 26"/>
                <a:gd name="T1" fmla="*/ 7 h 11"/>
                <a:gd name="T2" fmla="*/ 23 w 26"/>
                <a:gd name="T3" fmla="*/ 5 h 11"/>
                <a:gd name="T4" fmla="*/ 23 w 26"/>
                <a:gd name="T5" fmla="*/ 5 h 11"/>
                <a:gd name="T6" fmla="*/ 24 w 26"/>
                <a:gd name="T7" fmla="*/ 5 h 11"/>
                <a:gd name="T8" fmla="*/ 15 w 26"/>
                <a:gd name="T9" fmla="*/ 6 h 11"/>
                <a:gd name="T10" fmla="*/ 16 w 26"/>
                <a:gd name="T11" fmla="*/ 5 h 11"/>
                <a:gd name="T12" fmla="*/ 8 w 26"/>
                <a:gd name="T13" fmla="*/ 4 h 11"/>
                <a:gd name="T14" fmla="*/ 13 w 26"/>
                <a:gd name="T15" fmla="*/ 4 h 11"/>
                <a:gd name="T16" fmla="*/ 6 w 26"/>
                <a:gd name="T17" fmla="*/ 2 h 11"/>
                <a:gd name="T18" fmla="*/ 4 w 26"/>
                <a:gd name="T19" fmla="*/ 1 h 11"/>
                <a:gd name="T20" fmla="*/ 2 w 26"/>
                <a:gd name="T21" fmla="*/ 1 h 11"/>
                <a:gd name="T22" fmla="*/ 3 w 26"/>
                <a:gd name="T23" fmla="*/ 1 h 11"/>
                <a:gd name="T24" fmla="*/ 1 w 26"/>
                <a:gd name="T25" fmla="*/ 1 h 11"/>
                <a:gd name="T26" fmla="*/ 2 w 26"/>
                <a:gd name="T27" fmla="*/ 1 h 11"/>
                <a:gd name="T28" fmla="*/ 0 w 26"/>
                <a:gd name="T29" fmla="*/ 2 h 11"/>
                <a:gd name="T30" fmla="*/ 1 w 26"/>
                <a:gd name="T31" fmla="*/ 3 h 11"/>
                <a:gd name="T32" fmla="*/ 8 w 26"/>
                <a:gd name="T33" fmla="*/ 8 h 11"/>
                <a:gd name="T34" fmla="*/ 25 w 26"/>
                <a:gd name="T35" fmla="*/ 9 h 11"/>
                <a:gd name="T36" fmla="*/ 25 w 26"/>
                <a:gd name="T37" fmla="*/ 8 h 11"/>
                <a:gd name="T38" fmla="*/ 25 w 26"/>
                <a:gd name="T39" fmla="*/ 8 h 11"/>
                <a:gd name="T40" fmla="*/ 25 w 26"/>
                <a:gd name="T41" fmla="*/ 7 h 11"/>
                <a:gd name="T42" fmla="*/ 23 w 26"/>
                <a:gd name="T43" fmla="*/ 7 h 11"/>
                <a:gd name="T44" fmla="*/ 25 w 26"/>
                <a:gd name="T45" fmla="*/ 6 h 11"/>
                <a:gd name="T46" fmla="*/ 22 w 26"/>
                <a:gd name="T47" fmla="*/ 7 h 11"/>
                <a:gd name="T48" fmla="*/ 6 w 26"/>
                <a:gd name="T49" fmla="*/ 3 h 11"/>
                <a:gd name="T50" fmla="*/ 5 w 26"/>
                <a:gd name="T51" fmla="*/ 2 h 11"/>
                <a:gd name="T52" fmla="*/ 6 w 26"/>
                <a:gd name="T53" fmla="*/ 3 h 11"/>
                <a:gd name="T54" fmla="*/ 13 w 26"/>
                <a:gd name="T55" fmla="*/ 6 h 11"/>
                <a:gd name="T56" fmla="*/ 11 w 26"/>
                <a:gd name="T57" fmla="*/ 6 h 11"/>
                <a:gd name="T58" fmla="*/ 13 w 26"/>
                <a:gd name="T59" fmla="*/ 6 h 11"/>
                <a:gd name="T60" fmla="*/ 14 w 26"/>
                <a:gd name="T61" fmla="*/ 6 h 11"/>
                <a:gd name="T62" fmla="*/ 13 w 26"/>
                <a:gd name="T63" fmla="*/ 6 h 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11">
                  <a:moveTo>
                    <a:pt x="22" y="7"/>
                  </a:moveTo>
                  <a:cubicBezTo>
                    <a:pt x="22" y="6"/>
                    <a:pt x="24" y="6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4" y="5"/>
                  </a:cubicBezTo>
                  <a:cubicBezTo>
                    <a:pt x="20" y="6"/>
                    <a:pt x="18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9" y="4"/>
                    <a:pt x="11" y="5"/>
                    <a:pt x="13" y="4"/>
                  </a:cubicBezTo>
                  <a:cubicBezTo>
                    <a:pt x="10" y="5"/>
                    <a:pt x="8" y="3"/>
                    <a:pt x="6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3" y="5"/>
                    <a:pt x="5" y="7"/>
                    <a:pt x="8" y="8"/>
                  </a:cubicBezTo>
                  <a:cubicBezTo>
                    <a:pt x="13" y="11"/>
                    <a:pt x="19" y="10"/>
                    <a:pt x="25" y="9"/>
                  </a:cubicBezTo>
                  <a:cubicBezTo>
                    <a:pt x="24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3" y="7"/>
                  </a:cubicBezTo>
                  <a:cubicBezTo>
                    <a:pt x="24" y="7"/>
                    <a:pt x="24" y="6"/>
                    <a:pt x="25" y="6"/>
                  </a:cubicBezTo>
                  <a:lnTo>
                    <a:pt x="22" y="7"/>
                  </a:lnTo>
                  <a:close/>
                  <a:moveTo>
                    <a:pt x="6" y="3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3"/>
                    <a:pt x="6" y="3"/>
                    <a:pt x="6" y="3"/>
                  </a:cubicBezTo>
                  <a:close/>
                  <a:moveTo>
                    <a:pt x="13" y="6"/>
                  </a:moveTo>
                  <a:cubicBezTo>
                    <a:pt x="12" y="6"/>
                    <a:pt x="12" y="6"/>
                    <a:pt x="11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4" name="Freeform 923"/>
            <p:cNvSpPr/>
            <p:nvPr/>
          </p:nvSpPr>
          <p:spPr bwMode="auto">
            <a:xfrm flipH="1">
              <a:off x="4849391" y="4104163"/>
              <a:ext cx="0" cy="4762"/>
            </a:xfrm>
            <a:custGeom>
              <a:gdLst>
                <a:gd name="T0" fmla="*/ 3 h 3"/>
                <a:gd name="T1" fmla="*/ 0 h 3"/>
                <a:gd name="T2" fmla="*/ 3 h 3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5" name="Freeform 924"/>
            <p:cNvSpPr/>
            <p:nvPr/>
          </p:nvSpPr>
          <p:spPr bwMode="auto">
            <a:xfrm flipH="1">
              <a:off x="4871616" y="4085113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6" name="Freeform 925"/>
            <p:cNvSpPr/>
            <p:nvPr/>
          </p:nvSpPr>
          <p:spPr bwMode="auto">
            <a:xfrm>
              <a:off x="4871616" y="4085113"/>
              <a:ext cx="4763" cy="0"/>
            </a:xfrm>
            <a:custGeom>
              <a:gdLst>
                <a:gd name="T0" fmla="*/ 1 w 1"/>
                <a:gd name="T1" fmla="*/ 0 w 1"/>
                <a:gd name="T2" fmla="*/ 1 w 1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7" name="Freeform 926"/>
            <p:cNvSpPr/>
            <p:nvPr/>
          </p:nvSpPr>
          <p:spPr bwMode="auto">
            <a:xfrm>
              <a:off x="4808116" y="4108925"/>
              <a:ext cx="3175" cy="0"/>
            </a:xfrm>
            <a:custGeom>
              <a:gdLst>
                <a:gd name="T0" fmla="*/ 2 w 2"/>
                <a:gd name="T1" fmla="*/ 0 w 2"/>
                <a:gd name="T2" fmla="*/ 2 w 2"/>
              </a:gdLst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8" name="Freeform 927"/>
            <p:cNvSpPr/>
            <p:nvPr/>
          </p:nvSpPr>
          <p:spPr bwMode="auto">
            <a:xfrm>
              <a:off x="4811291" y="4104163"/>
              <a:ext cx="4763" cy="4762"/>
            </a:xfrm>
            <a:custGeom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29" name="Freeform 928"/>
            <p:cNvSpPr/>
            <p:nvPr/>
          </p:nvSpPr>
          <p:spPr bwMode="auto">
            <a:xfrm>
              <a:off x="4819228" y="4108925"/>
              <a:ext cx="7938" cy="3175"/>
            </a:xfrm>
            <a:custGeom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0" name="Freeform 929"/>
            <p:cNvSpPr/>
            <p:nvPr/>
          </p:nvSpPr>
          <p:spPr bwMode="auto">
            <a:xfrm>
              <a:off x="5130378" y="4015263"/>
              <a:ext cx="26988" cy="6350"/>
            </a:xfrm>
            <a:custGeom>
              <a:gdLst>
                <a:gd name="T0" fmla="*/ 0 w 7"/>
                <a:gd name="T1" fmla="*/ 1 h 2"/>
                <a:gd name="T2" fmla="*/ 0 w 7"/>
                <a:gd name="T3" fmla="*/ 2 h 2"/>
                <a:gd name="T4" fmla="*/ 4 w 7"/>
                <a:gd name="T5" fmla="*/ 1 h 2"/>
                <a:gd name="T6" fmla="*/ 7 w 7"/>
                <a:gd name="T7" fmla="*/ 1 h 2"/>
                <a:gd name="T8" fmla="*/ 7 w 7"/>
                <a:gd name="T9" fmla="*/ 1 h 2"/>
                <a:gd name="T10" fmla="*/ 7 w 7"/>
                <a:gd name="T11" fmla="*/ 0 h 2"/>
                <a:gd name="T12" fmla="*/ 7 w 7"/>
                <a:gd name="T13" fmla="*/ 0 h 2"/>
                <a:gd name="T14" fmla="*/ 0 w 7"/>
                <a:gd name="T15" fmla="*/ 1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1" name="Freeform 930"/>
            <p:cNvSpPr/>
            <p:nvPr/>
          </p:nvSpPr>
          <p:spPr bwMode="auto">
            <a:xfrm>
              <a:off x="5152603" y="4021613"/>
              <a:ext cx="11113" cy="4762"/>
            </a:xfrm>
            <a:custGeom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3 w 3"/>
                <a:gd name="T7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2" name="Freeform 931"/>
            <p:cNvSpPr/>
            <p:nvPr/>
          </p:nvSpPr>
          <p:spPr bwMode="auto">
            <a:xfrm>
              <a:off x="5152603" y="4029550"/>
              <a:ext cx="7938" cy="3175"/>
            </a:xfrm>
            <a:custGeom>
              <a:gdLst>
                <a:gd name="T0" fmla="*/ 0 w 2"/>
                <a:gd name="T1" fmla="*/ 1 h 1"/>
                <a:gd name="T2" fmla="*/ 2 w 2"/>
                <a:gd name="T3" fmla="*/ 0 h 1"/>
                <a:gd name="T4" fmla="*/ 2 w 2"/>
                <a:gd name="T5" fmla="*/ 0 h 1"/>
                <a:gd name="T6" fmla="*/ 1 w 2"/>
                <a:gd name="T7" fmla="*/ 0 h 1"/>
                <a:gd name="T8" fmla="*/ 0 w 2"/>
                <a:gd name="T9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0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1" y="0"/>
                  </a:cubicBezTo>
                  <a:cubicBezTo>
                    <a:pt x="0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3" name="Freeform 932"/>
            <p:cNvSpPr/>
            <p:nvPr/>
          </p:nvSpPr>
          <p:spPr bwMode="auto">
            <a:xfrm flipH="1">
              <a:off x="5152603" y="4032725"/>
              <a:ext cx="0" cy="0"/>
            </a:xfrm>
            <a:custGeom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4" name="Rectangle 933"/>
            <p:cNvSpPr>
              <a:spLocks noChangeArrowheads="1"/>
            </p:cNvSpPr>
            <p:nvPr/>
          </p:nvSpPr>
          <p:spPr bwMode="auto">
            <a:xfrm>
              <a:off x="5127203" y="404860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5" name="Freeform 934"/>
            <p:cNvSpPr/>
            <p:nvPr/>
          </p:nvSpPr>
          <p:spPr bwMode="auto">
            <a:xfrm>
              <a:off x="5122441" y="4048600"/>
              <a:ext cx="4763" cy="3175"/>
            </a:xfrm>
            <a:custGeom>
              <a:gdLst>
                <a:gd name="T0" fmla="*/ 3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3 w 3"/>
                <a:gd name="T7" fmla="*/ 2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6" name="Freeform 935"/>
            <p:cNvSpPr/>
            <p:nvPr/>
          </p:nvSpPr>
          <p:spPr bwMode="auto">
            <a:xfrm>
              <a:off x="5122441" y="4043838"/>
              <a:ext cx="7938" cy="4762"/>
            </a:xfrm>
            <a:custGeom>
              <a:gdLst>
                <a:gd name="T0" fmla="*/ 0 w 2"/>
                <a:gd name="T1" fmla="*/ 1 h 1"/>
                <a:gd name="T2" fmla="*/ 1 w 2"/>
                <a:gd name="T3" fmla="*/ 1 h 1"/>
                <a:gd name="T4" fmla="*/ 2 w 2"/>
                <a:gd name="T5" fmla="*/ 0 h 1"/>
                <a:gd name="T6" fmla="*/ 0 w 2"/>
                <a:gd name="T7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7" name="Rectangle 936"/>
            <p:cNvSpPr>
              <a:spLocks noChangeArrowheads="1"/>
            </p:cNvSpPr>
            <p:nvPr/>
          </p:nvSpPr>
          <p:spPr bwMode="auto">
            <a:xfrm>
              <a:off x="5108153" y="4054950"/>
              <a:ext cx="1588" cy="47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8" name="Freeform 937"/>
            <p:cNvSpPr/>
            <p:nvPr/>
          </p:nvSpPr>
          <p:spPr bwMode="auto">
            <a:xfrm flipH="1">
              <a:off x="5133553" y="4051775"/>
              <a:ext cx="0" cy="3175"/>
            </a:xfrm>
            <a:custGeom>
              <a:gdLst>
                <a:gd name="T0" fmla="*/ 2 h 2"/>
                <a:gd name="T1" fmla="*/ 2 h 2"/>
                <a:gd name="T2" fmla="*/ 0 h 2"/>
                <a:gd name="T3" fmla="*/ 2 h 2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39" name="Freeform 938"/>
            <p:cNvSpPr/>
            <p:nvPr/>
          </p:nvSpPr>
          <p:spPr bwMode="auto">
            <a:xfrm>
              <a:off x="5160541" y="4051775"/>
              <a:ext cx="11113" cy="3175"/>
            </a:xfrm>
            <a:custGeom>
              <a:gdLst>
                <a:gd name="T0" fmla="*/ 0 w 7"/>
                <a:gd name="T1" fmla="*/ 2 h 2"/>
                <a:gd name="T2" fmla="*/ 7 w 7"/>
                <a:gd name="T3" fmla="*/ 0 h 2"/>
                <a:gd name="T4" fmla="*/ 0 w 7"/>
                <a:gd name="T5" fmla="*/ 0 h 2"/>
                <a:gd name="T6" fmla="*/ 0 w 7"/>
                <a:gd name="T7" fmla="*/ 2 h 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40" name="Rectangle 939"/>
            <p:cNvSpPr>
              <a:spLocks noChangeArrowheads="1"/>
            </p:cNvSpPr>
            <p:nvPr/>
          </p:nvSpPr>
          <p:spPr bwMode="auto">
            <a:xfrm>
              <a:off x="5058941" y="4089875"/>
              <a:ext cx="4763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41" name="Freeform 940"/>
            <p:cNvSpPr/>
            <p:nvPr/>
          </p:nvSpPr>
          <p:spPr bwMode="auto">
            <a:xfrm flipH="1">
              <a:off x="5063703" y="4085113"/>
              <a:ext cx="0" cy="4762"/>
            </a:xfrm>
            <a:custGeom>
              <a:gdLst>
                <a:gd name="T0" fmla="*/ 0 h 3"/>
                <a:gd name="T1" fmla="*/ 3 h 3"/>
                <a:gd name="T2" fmla="*/ 0 h 3"/>
              </a:gdLst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sp>
          <p:nvSpPr>
            <p:cNvPr id="342" name="Freeform 941"/>
            <p:cNvSpPr/>
            <p:nvPr/>
          </p:nvSpPr>
          <p:spPr bwMode="auto">
            <a:xfrm>
              <a:off x="5063703" y="4096225"/>
              <a:ext cx="3175" cy="4762"/>
            </a:xfrm>
            <a:custGeom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4293550" y="464792"/>
            <a:ext cx="3573833" cy="468155"/>
            <a:chOff x="186390" y="241670"/>
            <a:chExt cx="3573833" cy="468155"/>
          </a:xfrm>
        </p:grpSpPr>
        <p:sp>
          <p:nvSpPr>
            <p:cNvPr id="167" name="文本占位符 19"/>
            <p:cNvSpPr txBox="1"/>
            <p:nvPr/>
          </p:nvSpPr>
          <p:spPr>
            <a:xfrm>
              <a:off x="548722" y="252323"/>
              <a:ext cx="2781748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第</a:t>
              </a:r>
              <a:r>
                <a:rPr lang="zh-CN" altLang="en-US" kern="0" spc="30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肆</a:t>
              </a:r>
              <a:r>
                <a:rPr lang="zh-CN" altLang="en-US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章    大显身手</a:t>
              </a:r>
              <a:endParaRPr lang="zh-CN" altLang="en-US" spc="-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grpSp>
          <p:nvGrpSpPr>
            <p:cNvPr id="168" name="组合 167"/>
            <p:cNvGrpSpPr/>
            <p:nvPr/>
          </p:nvGrpSpPr>
          <p:grpSpPr>
            <a:xfrm>
              <a:off x="186390" y="241670"/>
              <a:ext cx="3573833" cy="468155"/>
              <a:chOff x="6741459" y="3854588"/>
              <a:chExt cx="3091391" cy="598376"/>
            </a:xfrm>
          </p:grpSpPr>
          <p:grpSp>
            <p:nvGrpSpPr>
              <p:cNvPr id="169" name="组合 168"/>
              <p:cNvGrpSpPr/>
              <p:nvPr/>
            </p:nvGrpSpPr>
            <p:grpSpPr>
              <a:xfrm rot="16200000">
                <a:off x="7991532" y="2928211"/>
                <a:ext cx="589271" cy="2452644"/>
                <a:chOff x="2187594" y="750627"/>
                <a:chExt cx="1009934" cy="4203510"/>
              </a:xfrm>
            </p:grpSpPr>
            <p:sp>
              <p:nvSpPr>
                <p:cNvPr id="173" name="矩形 172"/>
                <p:cNvSpPr/>
                <p:nvPr/>
              </p:nvSpPr>
              <p:spPr>
                <a:xfrm>
                  <a:off x="2187594" y="750627"/>
                  <a:ext cx="1009934" cy="420351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2282475" y="764251"/>
                  <a:ext cx="820176" cy="545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170" name="图片 169"/>
              <p:cNvPicPr>
                <a:picLocks noChangeAspect="1"/>
              </p:cNvPicPr>
              <p:nvPr/>
            </p:nvPicPr>
            <p:blipFill>
              <a:blip r:embed="rId4"/>
              <a:srcRect l="40139" t="23540" r="40548" b="31832"/>
              <a:stretch>
                <a:fillRect/>
              </a:stretch>
            </p:blipFill>
            <p:spPr>
              <a:xfrm rot="5400000">
                <a:off x="6602220" y="3993827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  <p:sp>
            <p:nvSpPr>
              <p:cNvPr id="171" name="矩形 170"/>
              <p:cNvSpPr/>
              <p:nvPr/>
            </p:nvSpPr>
            <p:spPr>
              <a:xfrm rot="16200000">
                <a:off x="9245335" y="4131340"/>
                <a:ext cx="478552" cy="3185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pic>
            <p:nvPicPr>
              <p:cNvPr id="172" name="图片 171"/>
              <p:cNvPicPr>
                <a:picLocks noChangeAspect="1"/>
              </p:cNvPicPr>
              <p:nvPr/>
            </p:nvPicPr>
            <p:blipFill>
              <a:blip r:embed="rId4"/>
              <a:srcRect l="40139" t="23540" r="40548" b="31832"/>
              <a:stretch>
                <a:fillRect/>
              </a:stretch>
            </p:blipFill>
            <p:spPr>
              <a:xfrm rot="16200000" flipH="1">
                <a:off x="9375226" y="3995339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</p:grpSp>
      </p:grpSp>
      <p:sp>
        <p:nvSpPr>
          <p:cNvPr id="3" name="文本框 2"/>
          <p:cNvSpPr txBox="1"/>
          <p:nvPr/>
        </p:nvSpPr>
        <p:spPr>
          <a:xfrm>
            <a:off x="3650615" y="5735320"/>
            <a:ext cx="59613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useful    Groups    notice    information     neighbours’  </a:t>
            </a:r>
            <a:endParaRPr lang="zh-CN" altLang="en-US" sz="200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/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checks   volunteers    shopping    elder    below</a:t>
            </a:r>
            <a:endParaRPr lang="zh-CN" altLang="en-US" sz="200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  <p:cond evt="onBegin" delay="0">
                          <p:tn val="34"/>
                        </p:cond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193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 descr="C:\Users\Maibenben\Desktop\未标题-1 副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68" y="-6314"/>
            <a:ext cx="12199167" cy="686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ibenben\Desktop\av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7535" y="-365143"/>
            <a:ext cx="10725932" cy="71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E:\PPT改稿\中国风\未标题-62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4405" y="2182848"/>
            <a:ext cx="1603865" cy="14779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>
            <a:off x="3118233" y="1719363"/>
            <a:ext cx="859790" cy="37687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4400" i="1" spc="300">
                <a:solidFill>
                  <a:srgbClr val="F9E7C6"/>
                </a:solidFill>
                <a:latin typeface="Segoe Script" panose="030b0504020000000003" charset="0"/>
                <a:ea typeface="楷体" panose="02010609060101010101" charset="-122"/>
                <a:cs typeface="Segoe Script" panose="030b0504020000000003" charset="0"/>
                <a:sym typeface="Arial"/>
              </a:rPr>
              <a:t>Thank you</a:t>
            </a:r>
            <a:endParaRPr lang="en-US" altLang="zh-CN" sz="4400" i="1" spc="300">
              <a:solidFill>
                <a:srgbClr val="F9E7C6"/>
              </a:solidFill>
              <a:latin typeface="Segoe Script" panose="030b0504020000000003" charset="0"/>
              <a:ea typeface="楷体" panose="02010609060101010101" charset="-122"/>
              <a:cs typeface="Segoe Script" panose="030b0504020000000003" charset="0"/>
              <a:sym typeface="Arial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001770" y="2687628"/>
            <a:ext cx="0" cy="1606223"/>
          </a:xfrm>
          <a:prstGeom prst="line">
            <a:avLst/>
          </a:prstGeom>
          <a:ln w="254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1201400" y="12420600"/>
            <a:ext cx="342900" cy="254000"/>
          </a:xfrm>
          <a:prstGeom prst="cube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9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15" name="组合 14"/>
          <p:cNvGrpSpPr/>
          <p:nvPr/>
        </p:nvGrpSpPr>
        <p:grpSpPr>
          <a:xfrm>
            <a:off x="8155305" y="2058272"/>
            <a:ext cx="3786904" cy="3557512"/>
            <a:chOff x="7027545" y="814116"/>
            <a:chExt cx="4341259" cy="4078287"/>
          </a:xfrm>
        </p:grpSpPr>
        <p:sp>
          <p:nvSpPr>
            <p:cNvPr id="6" name="椭圆 5"/>
            <p:cNvSpPr/>
            <p:nvPr/>
          </p:nvSpPr>
          <p:spPr>
            <a:xfrm>
              <a:off x="7027545" y="814116"/>
              <a:ext cx="3978275" cy="4078287"/>
            </a:xfrm>
            <a:prstGeom prst="ellipse">
              <a:avLst/>
            </a:prstGeom>
            <a:solidFill>
              <a:srgbClr val="FBFBFB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latin typeface="Arial"/>
                <a:ea typeface="楷体" panose="02010609060101010101" charset="-122"/>
                <a:sym typeface="Arial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663" y="1580655"/>
              <a:ext cx="3967141" cy="2913369"/>
            </a:xfrm>
            <a:prstGeom prst="rect">
              <a:avLst/>
            </a:prstGeom>
          </p:spPr>
        </p:pic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440" y="4205282"/>
            <a:ext cx="1280830" cy="1706706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720725" y="742315"/>
            <a:ext cx="9825990" cy="4092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一、句型转换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1. My uncle is going to </a:t>
            </a:r>
            <a:r>
              <a:rPr lang="zh-CN" altLang="en-US" sz="2000" u="sng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Los Angeles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next week.(对划线部分提问)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 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_____________________________________________________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                                                                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2. Shall we make a plan for a day out next weekend?（同义句转换）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 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______________________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making a plan for a day out next weekend?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3. Amy is going to buy some food for the party.(改成一般疑问句并做否定回答)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 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_____________________________________________________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                                                                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4. What does your aunt do?（同义句转换）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   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_____________________________________________________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                                                                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5. Simon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'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s bike doesn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'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t work well, so he goes to school by bus.（同义句转换）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  Something _________________________, so he goes to school by bus.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6. It usually takes him an hour to do his homework.（同义句转换）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  <a:p>
            <a:pPr algn="just" eaLnBrk="0" hangingPunct="0">
              <a:lnSpc>
                <a:spcPct val="1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Arial"/>
              </a:rPr>
              <a:t>    He usually ____________________________________.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24" y="1751566"/>
            <a:ext cx="2384400" cy="12985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0645" y="4834890"/>
            <a:ext cx="74758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1. Where is your uncle going next week?</a:t>
            </a:r>
            <a:endParaRPr lang="zh-CN" altLang="en-US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 How/What about</a:t>
            </a:r>
            <a:endParaRPr lang="zh-CN" altLang="en-US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Is Amy going to buy any food for the party?  No, she isn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t.</a:t>
            </a:r>
            <a:endParaRPr lang="zh-CN" altLang="en-US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4. What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 your aunt?</a:t>
            </a:r>
            <a:endParaRPr lang="zh-CN" altLang="en-US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5. is wrong with Simon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 bike</a:t>
            </a:r>
            <a:endParaRPr lang="zh-CN" altLang="en-US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6. spends an hour doing his homework</a:t>
            </a:r>
            <a:endParaRPr lang="zh-CN" altLang="en-US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  <p:cond evt="onBegin" delay="0">
                          <p:tn val="19"/>
                        </p:cond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8151">
            <a:off x="6390392" y="2872083"/>
            <a:ext cx="5480050" cy="548005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655952" y="2477831"/>
            <a:ext cx="736600" cy="20726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3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rPr>
              <a:t>大展身手</a:t>
            </a:r>
            <a:endParaRPr kumimoji="0" lang="zh-CN" altLang="en-US" sz="3600" b="0" i="0" u="none" strike="noStrike" kern="0" cap="none" spc="30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45882" y="2477831"/>
            <a:ext cx="736600" cy="20726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3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rPr>
              <a:t>当堂练习</a:t>
            </a:r>
            <a:endParaRPr kumimoji="0" lang="zh-CN" altLang="en-US" sz="3600" b="0" i="0" u="none" strike="noStrike" kern="0" cap="none" spc="30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389978" y="2477833"/>
            <a:ext cx="736600" cy="20726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3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rPr>
              <a:t>新知讲解</a:t>
            </a:r>
            <a:endParaRPr kumimoji="0" lang="zh-CN" altLang="en-US" sz="3600" b="0" i="0" u="none" strike="noStrike" kern="0" cap="none" spc="30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36106" y="2477832"/>
            <a:ext cx="736600" cy="207264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3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rPr>
              <a:t>旧知回顾</a:t>
            </a:r>
            <a:endParaRPr kumimoji="0" lang="zh-CN" altLang="en-US" sz="3600" b="0" i="0" u="none" strike="noStrike" kern="0" cap="none" spc="30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楷体" panose="02010609060101010101" charset="-122"/>
              <a:sym typeface="Arial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7301915" y="2657968"/>
            <a:ext cx="0" cy="208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8355787" y="2657968"/>
            <a:ext cx="0" cy="208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9409659" y="2657968"/>
            <a:ext cx="0" cy="208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235743" y="1543429"/>
            <a:ext cx="896268" cy="855693"/>
            <a:chOff x="3670343" y="1430592"/>
            <a:chExt cx="896268" cy="85569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343" y="1430592"/>
              <a:ext cx="896268" cy="855693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3704359" y="1536554"/>
              <a:ext cx="800219" cy="643766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kern="0" spc="30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壹</a:t>
              </a:r>
              <a:endParaRPr kumimoji="0" lang="zh-CN" altLang="en-US" sz="4000" b="0" i="0" u="none" strike="noStrike" kern="0" cap="none" spc="3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55460" y="1543428"/>
            <a:ext cx="896268" cy="855693"/>
            <a:chOff x="4790060" y="1430591"/>
            <a:chExt cx="896268" cy="855693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060" y="1430591"/>
              <a:ext cx="896268" cy="855693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820264" y="1553357"/>
              <a:ext cx="800219" cy="643766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kern="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贰</a:t>
              </a:r>
              <a:endParaRPr kumimoji="0" lang="zh-CN" altLang="en-US" sz="4000" b="0" i="0" u="none" strike="noStrike" kern="0" cap="none" spc="3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75177" y="1530534"/>
            <a:ext cx="896268" cy="855693"/>
            <a:chOff x="5909777" y="1417697"/>
            <a:chExt cx="896268" cy="855693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777" y="1417697"/>
              <a:ext cx="896268" cy="855693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5925378" y="1526061"/>
              <a:ext cx="800219" cy="643766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kern="0" spc="30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叁</a:t>
              </a:r>
              <a:endParaRPr kumimoji="0" lang="zh-CN" altLang="en-US" sz="4000" b="0" i="0" u="none" strike="noStrike" kern="0" cap="none" spc="3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594654" y="1543428"/>
            <a:ext cx="896268" cy="855693"/>
            <a:chOff x="7029254" y="1430591"/>
            <a:chExt cx="896268" cy="855693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254" y="1430591"/>
              <a:ext cx="896268" cy="855693"/>
            </a:xfrm>
            <a:prstGeom prst="rect">
              <a:avLst/>
            </a:prstGeom>
          </p:spPr>
        </p:pic>
        <p:sp>
          <p:nvSpPr>
            <p:cNvPr id="62" name="文本框 61"/>
            <p:cNvSpPr txBox="1"/>
            <p:nvPr/>
          </p:nvSpPr>
          <p:spPr>
            <a:xfrm>
              <a:off x="7058743" y="1539709"/>
              <a:ext cx="800219" cy="643766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000" kern="0" spc="300" noProof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肆</a:t>
              </a:r>
              <a:endParaRPr kumimoji="0" lang="zh-CN" altLang="en-US" sz="4000" b="0" i="0" u="none" strike="noStrike" kern="0" cap="none" spc="30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32262" y="-59112"/>
            <a:ext cx="4328848" cy="6287526"/>
            <a:chOff x="6933062" y="-59112"/>
            <a:chExt cx="4328848" cy="6287526"/>
          </a:xfrm>
        </p:grpSpPr>
        <p:grpSp>
          <p:nvGrpSpPr>
            <p:cNvPr id="33" name="组合 32"/>
            <p:cNvGrpSpPr/>
            <p:nvPr/>
          </p:nvGrpSpPr>
          <p:grpSpPr>
            <a:xfrm>
              <a:off x="7988490" y="0"/>
              <a:ext cx="2540000" cy="6228414"/>
              <a:chOff x="4768610" y="-1"/>
              <a:chExt cx="2708032" cy="622841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6" name="组合 35"/>
              <p:cNvGrpSpPr/>
              <p:nvPr/>
            </p:nvGrpSpPr>
            <p:grpSpPr>
              <a:xfrm>
                <a:off x="4768610" y="4873500"/>
                <a:ext cx="2708031" cy="1354913"/>
                <a:chOff x="4768611" y="4224026"/>
                <a:chExt cx="2708031" cy="1354913"/>
              </a:xfrm>
            </p:grpSpPr>
            <p:sp>
              <p:nvSpPr>
                <p:cNvPr id="49" name="任意多边形 48"/>
                <p:cNvSpPr/>
                <p:nvPr/>
              </p:nvSpPr>
              <p:spPr>
                <a:xfrm flipH="1">
                  <a:off x="4768611" y="4224026"/>
                  <a:ext cx="2708031" cy="1354913"/>
                </a:xfrm>
                <a:custGeom>
                  <a:gdLst>
                    <a:gd name="connsiteX0" fmla="*/ 1239106 w 2478212"/>
                    <a:gd name="connsiteY0" fmla="*/ 0 h 1354913"/>
                    <a:gd name="connsiteX1" fmla="*/ 0 w 2478212"/>
                    <a:gd name="connsiteY1" fmla="*/ 13975 h 1354913"/>
                    <a:gd name="connsiteX2" fmla="*/ 0 w 2478212"/>
                    <a:gd name="connsiteY2" fmla="*/ 732733 h 1354913"/>
                    <a:gd name="connsiteX3" fmla="*/ 34389 w 2478212"/>
                    <a:gd name="connsiteY3" fmla="*/ 769068 h 1354913"/>
                    <a:gd name="connsiteX4" fmla="*/ 159747 w 2478212"/>
                    <a:gd name="connsiteY4" fmla="*/ 883245 h 1354913"/>
                    <a:gd name="connsiteX5" fmla="*/ 367977 w 2478212"/>
                    <a:gd name="connsiteY5" fmla="*/ 910406 h 1354913"/>
                    <a:gd name="connsiteX6" fmla="*/ 567153 w 2478212"/>
                    <a:gd name="connsiteY6" fmla="*/ 1154849 h 1354913"/>
                    <a:gd name="connsiteX7" fmla="*/ 911185 w 2478212"/>
                    <a:gd name="connsiteY7" fmla="*/ 1182010 h 1354913"/>
                    <a:gd name="connsiteX8" fmla="*/ 1216738 w 2478212"/>
                    <a:gd name="connsiteY8" fmla="*/ 1329693 h 1354913"/>
                    <a:gd name="connsiteX9" fmla="*/ 1239106 w 2478212"/>
                    <a:gd name="connsiteY9" fmla="*/ 1354913 h 1354913"/>
                    <a:gd name="connsiteX10" fmla="*/ 1261474 w 2478212"/>
                    <a:gd name="connsiteY10" fmla="*/ 1329693 h 1354913"/>
                    <a:gd name="connsiteX11" fmla="*/ 1567027 w 2478212"/>
                    <a:gd name="connsiteY11" fmla="*/ 1182010 h 1354913"/>
                    <a:gd name="connsiteX12" fmla="*/ 1911059 w 2478212"/>
                    <a:gd name="connsiteY12" fmla="*/ 1154849 h 1354913"/>
                    <a:gd name="connsiteX13" fmla="*/ 2110235 w 2478212"/>
                    <a:gd name="connsiteY13" fmla="*/ 910406 h 1354913"/>
                    <a:gd name="connsiteX14" fmla="*/ 2318465 w 2478212"/>
                    <a:gd name="connsiteY14" fmla="*/ 883245 h 1354913"/>
                    <a:gd name="connsiteX15" fmla="*/ 2443823 w 2478212"/>
                    <a:gd name="connsiteY15" fmla="*/ 769068 h 1354913"/>
                    <a:gd name="connsiteX16" fmla="*/ 2478212 w 2478212"/>
                    <a:gd name="connsiteY16" fmla="*/ 732733 h 1354913"/>
                    <a:gd name="connsiteX17" fmla="*/ 2478212 w 2478212"/>
                    <a:gd name="connsiteY17" fmla="*/ 13975 h 135491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78212" h="1354913">
                      <a:moveTo>
                        <a:pt x="1239106" y="0"/>
                      </a:moveTo>
                      <a:lnTo>
                        <a:pt x="0" y="13975"/>
                      </a:lnTo>
                      <a:lnTo>
                        <a:pt x="0" y="732733"/>
                      </a:lnTo>
                      <a:lnTo>
                        <a:pt x="34389" y="769068"/>
                      </a:lnTo>
                      <a:cubicBezTo>
                        <a:pt x="69903" y="809636"/>
                        <a:pt x="102280" y="851459"/>
                        <a:pt x="159747" y="883245"/>
                      </a:cubicBezTo>
                      <a:cubicBezTo>
                        <a:pt x="224696" y="919062"/>
                        <a:pt x="298567" y="901352"/>
                        <a:pt x="367977" y="910406"/>
                      </a:cubicBezTo>
                      <a:cubicBezTo>
                        <a:pt x="434369" y="991887"/>
                        <a:pt x="433854" y="1077828"/>
                        <a:pt x="567153" y="1154849"/>
                      </a:cubicBezTo>
                      <a:cubicBezTo>
                        <a:pt x="686290" y="1199587"/>
                        <a:pt x="796508" y="1172956"/>
                        <a:pt x="911185" y="1182010"/>
                      </a:cubicBezTo>
                      <a:cubicBezTo>
                        <a:pt x="1015361" y="1194058"/>
                        <a:pt x="1144140" y="1258243"/>
                        <a:pt x="1216738" y="1329693"/>
                      </a:cubicBezTo>
                      <a:lnTo>
                        <a:pt x="1239106" y="1354913"/>
                      </a:lnTo>
                      <a:lnTo>
                        <a:pt x="1261474" y="1329693"/>
                      </a:lnTo>
                      <a:cubicBezTo>
                        <a:pt x="1334072" y="1258243"/>
                        <a:pt x="1462851" y="1194058"/>
                        <a:pt x="1567027" y="1182010"/>
                      </a:cubicBezTo>
                      <a:cubicBezTo>
                        <a:pt x="1681704" y="1172956"/>
                        <a:pt x="1791922" y="1199587"/>
                        <a:pt x="1911059" y="1154849"/>
                      </a:cubicBezTo>
                      <a:cubicBezTo>
                        <a:pt x="2044358" y="1077828"/>
                        <a:pt x="2043843" y="991887"/>
                        <a:pt x="2110235" y="910406"/>
                      </a:cubicBezTo>
                      <a:cubicBezTo>
                        <a:pt x="2179645" y="901352"/>
                        <a:pt x="2253516" y="919062"/>
                        <a:pt x="2318465" y="883245"/>
                      </a:cubicBezTo>
                      <a:cubicBezTo>
                        <a:pt x="2375932" y="851459"/>
                        <a:pt x="2408309" y="809636"/>
                        <a:pt x="2443823" y="769068"/>
                      </a:cubicBezTo>
                      <a:lnTo>
                        <a:pt x="2478212" y="732733"/>
                      </a:lnTo>
                      <a:lnTo>
                        <a:pt x="2478212" y="13975"/>
                      </a:lnTo>
                      <a:close/>
                    </a:path>
                  </a:pathLst>
                </a:custGeom>
                <a:solidFill>
                  <a:srgbClr val="354C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5"/>
                <a:srcRect l="40139" t="23540" r="40548" b="31832"/>
                <a:stretch>
                  <a:fillRect/>
                </a:stretch>
              </p:blipFill>
              <p:spPr>
                <a:xfrm>
                  <a:off x="4768611" y="4224026"/>
                  <a:ext cx="2708031" cy="1354913"/>
                </a:xfrm>
                <a:custGeom>
                  <a:gdLst>
                    <a:gd name="connsiteX0" fmla="*/ 1354016 w 2708031"/>
                    <a:gd name="connsiteY0" fmla="*/ 0 h 1354913"/>
                    <a:gd name="connsiteX1" fmla="*/ 2708031 w 2708031"/>
                    <a:gd name="connsiteY1" fmla="*/ 13975 h 1354913"/>
                    <a:gd name="connsiteX2" fmla="*/ 2708031 w 2708031"/>
                    <a:gd name="connsiteY2" fmla="*/ 732733 h 1354913"/>
                    <a:gd name="connsiteX3" fmla="*/ 2670453 w 2708031"/>
                    <a:gd name="connsiteY3" fmla="*/ 769068 h 1354913"/>
                    <a:gd name="connsiteX4" fmla="*/ 2533470 w 2708031"/>
                    <a:gd name="connsiteY4" fmla="*/ 883245 h 1354913"/>
                    <a:gd name="connsiteX5" fmla="*/ 2305930 w 2708031"/>
                    <a:gd name="connsiteY5" fmla="*/ 910406 h 1354913"/>
                    <a:gd name="connsiteX6" fmla="*/ 2088283 w 2708031"/>
                    <a:gd name="connsiteY6" fmla="*/ 1154849 h 1354913"/>
                    <a:gd name="connsiteX7" fmla="*/ 1712347 w 2708031"/>
                    <a:gd name="connsiteY7" fmla="*/ 1182010 h 1354913"/>
                    <a:gd name="connsiteX8" fmla="*/ 1378458 w 2708031"/>
                    <a:gd name="connsiteY8" fmla="*/ 1329693 h 1354913"/>
                    <a:gd name="connsiteX9" fmla="*/ 1354016 w 2708031"/>
                    <a:gd name="connsiteY9" fmla="*/ 1354913 h 1354913"/>
                    <a:gd name="connsiteX10" fmla="*/ 1329573 w 2708031"/>
                    <a:gd name="connsiteY10" fmla="*/ 1329693 h 1354913"/>
                    <a:gd name="connsiteX11" fmla="*/ 995685 w 2708031"/>
                    <a:gd name="connsiteY11" fmla="*/ 1182010 h 1354913"/>
                    <a:gd name="connsiteX12" fmla="*/ 619749 w 2708031"/>
                    <a:gd name="connsiteY12" fmla="*/ 1154849 h 1354913"/>
                    <a:gd name="connsiteX13" fmla="*/ 402102 w 2708031"/>
                    <a:gd name="connsiteY13" fmla="*/ 910406 h 1354913"/>
                    <a:gd name="connsiteX14" fmla="*/ 174561 w 2708031"/>
                    <a:gd name="connsiteY14" fmla="*/ 883245 h 1354913"/>
                    <a:gd name="connsiteX15" fmla="*/ 37578 w 2708031"/>
                    <a:gd name="connsiteY15" fmla="*/ 769068 h 1354913"/>
                    <a:gd name="connsiteX16" fmla="*/ 0 w 2708031"/>
                    <a:gd name="connsiteY16" fmla="*/ 732733 h 1354913"/>
                    <a:gd name="connsiteX17" fmla="*/ 0 w 2708031"/>
                    <a:gd name="connsiteY17" fmla="*/ 13975 h 1354913"/>
                    <a:gd name="connsiteX18" fmla="*/ 1354016 w 2708031"/>
                    <a:gd name="connsiteY18" fmla="*/ 0 h 1354913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08031" h="1354913">
                      <a:moveTo>
                        <a:pt x="1354016" y="0"/>
                      </a:moveTo>
                      <a:lnTo>
                        <a:pt x="2708031" y="13975"/>
                      </a:lnTo>
                      <a:lnTo>
                        <a:pt x="2708031" y="732733"/>
                      </a:lnTo>
                      <a:lnTo>
                        <a:pt x="2670453" y="769068"/>
                      </a:lnTo>
                      <a:cubicBezTo>
                        <a:pt x="2631646" y="809636"/>
                        <a:pt x="2596266" y="851459"/>
                        <a:pt x="2533470" y="883245"/>
                      </a:cubicBezTo>
                      <a:cubicBezTo>
                        <a:pt x="2462498" y="919062"/>
                        <a:pt x="2381776" y="901352"/>
                        <a:pt x="2305930" y="910406"/>
                      </a:cubicBezTo>
                      <a:cubicBezTo>
                        <a:pt x="2233381" y="991887"/>
                        <a:pt x="2233943" y="1077828"/>
                        <a:pt x="2088283" y="1154849"/>
                      </a:cubicBezTo>
                      <a:cubicBezTo>
                        <a:pt x="1958098" y="1199587"/>
                        <a:pt x="1837658" y="1172956"/>
                        <a:pt x="1712347" y="1182010"/>
                      </a:cubicBezTo>
                      <a:cubicBezTo>
                        <a:pt x="1598510" y="1194058"/>
                        <a:pt x="1457788" y="1258243"/>
                        <a:pt x="1378458" y="1329693"/>
                      </a:cubicBezTo>
                      <a:lnTo>
                        <a:pt x="1354016" y="1354913"/>
                      </a:lnTo>
                      <a:lnTo>
                        <a:pt x="1329573" y="1329693"/>
                      </a:lnTo>
                      <a:cubicBezTo>
                        <a:pt x="1250243" y="1258243"/>
                        <a:pt x="1109522" y="1194058"/>
                        <a:pt x="995685" y="1182010"/>
                      </a:cubicBezTo>
                      <a:cubicBezTo>
                        <a:pt x="870373" y="1172956"/>
                        <a:pt x="749934" y="1199587"/>
                        <a:pt x="619749" y="1154849"/>
                      </a:cubicBezTo>
                      <a:cubicBezTo>
                        <a:pt x="474088" y="1077828"/>
                        <a:pt x="474651" y="991887"/>
                        <a:pt x="402102" y="910406"/>
                      </a:cubicBezTo>
                      <a:cubicBezTo>
                        <a:pt x="326255" y="901352"/>
                        <a:pt x="245533" y="919062"/>
                        <a:pt x="174561" y="883245"/>
                      </a:cubicBezTo>
                      <a:cubicBezTo>
                        <a:pt x="111765" y="851459"/>
                        <a:pt x="76386" y="809636"/>
                        <a:pt x="37578" y="769068"/>
                      </a:cubicBezTo>
                      <a:lnTo>
                        <a:pt x="0" y="732733"/>
                      </a:lnTo>
                      <a:lnTo>
                        <a:pt x="0" y="13975"/>
                      </a:lnTo>
                      <a:lnTo>
                        <a:pt x="1354016" y="0"/>
                      </a:lnTo>
                      <a:close/>
                    </a:path>
                  </a:pathLst>
                </a:custGeom>
                <a:noFill/>
              </p:spPr>
            </p:pic>
          </p:grpSp>
          <p:sp>
            <p:nvSpPr>
              <p:cNvPr id="48" name="矩形 47"/>
              <p:cNvSpPr/>
              <p:nvPr/>
            </p:nvSpPr>
            <p:spPr>
              <a:xfrm>
                <a:off x="4768611" y="-1"/>
                <a:ext cx="2708031" cy="499172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</p:grp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062" y="-59112"/>
              <a:ext cx="4328848" cy="4991726"/>
            </a:xfrm>
            <a:prstGeom prst="rect">
              <a:avLst/>
            </a:prstGeom>
          </p:spPr>
        </p:pic>
      </p:grpSp>
      <p:sp>
        <p:nvSpPr>
          <p:cNvPr id="51" name="文本框 3"/>
          <p:cNvSpPr txBox="1"/>
          <p:nvPr/>
        </p:nvSpPr>
        <p:spPr>
          <a:xfrm>
            <a:off x="2013993" y="1116842"/>
            <a:ext cx="1661993" cy="2972930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lvl="0">
              <a:defRPr/>
            </a:pPr>
            <a:r>
              <a:rPr lang="zh-CN" altLang="en-US" sz="9600" b="1" kern="0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楷体" panose="02010609060101010101" charset="-122"/>
                <a:sym typeface="Arial"/>
              </a:rPr>
              <a:t>目 录</a:t>
            </a:r>
            <a:endParaRPr lang="zh-CN" altLang="en-US" sz="9600" b="1" kern="0" spc="3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楷体" panose="02010609060101010101" charset="-122"/>
              <a:sym typeface="Arial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333" y="5050838"/>
            <a:ext cx="1756711" cy="651683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975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Picture 2" descr="C:\Users\Maibenben\Desktop\vfs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97240" y="-1"/>
            <a:ext cx="1251624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111686" y="1979108"/>
            <a:ext cx="5131114" cy="2757741"/>
            <a:chOff x="7111686" y="1979108"/>
            <a:chExt cx="5131114" cy="2757741"/>
          </a:xfrm>
        </p:grpSpPr>
        <p:grpSp>
          <p:nvGrpSpPr>
            <p:cNvPr id="2" name="组合 1"/>
            <p:cNvGrpSpPr/>
            <p:nvPr/>
          </p:nvGrpSpPr>
          <p:grpSpPr>
            <a:xfrm rot="5400000">
              <a:off x="8298372" y="792422"/>
              <a:ext cx="2757741" cy="5131114"/>
              <a:chOff x="6933062" y="-59112"/>
              <a:chExt cx="4328848" cy="6287526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7988490" y="0"/>
                <a:ext cx="2540000" cy="6228414"/>
                <a:chOff x="4768610" y="-1"/>
                <a:chExt cx="2708032" cy="6228414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4768610" y="4873500"/>
                  <a:ext cx="2708031" cy="1354913"/>
                  <a:chOff x="4768611" y="4224026"/>
                  <a:chExt cx="2708031" cy="1354913"/>
                </a:xfrm>
              </p:grpSpPr>
              <p:sp>
                <p:nvSpPr>
                  <p:cNvPr id="9" name="任意多边形 8"/>
                  <p:cNvSpPr/>
                  <p:nvPr/>
                </p:nvSpPr>
                <p:spPr>
                  <a:xfrm flipH="1">
                    <a:off x="4768611" y="4224026"/>
                    <a:ext cx="2708031" cy="1354913"/>
                  </a:xfrm>
                  <a:custGeom>
                    <a:gdLst>
                      <a:gd name="connsiteX0" fmla="*/ 1239106 w 2478212"/>
                      <a:gd name="connsiteY0" fmla="*/ 0 h 1354913"/>
                      <a:gd name="connsiteX1" fmla="*/ 0 w 2478212"/>
                      <a:gd name="connsiteY1" fmla="*/ 13975 h 1354913"/>
                      <a:gd name="connsiteX2" fmla="*/ 0 w 2478212"/>
                      <a:gd name="connsiteY2" fmla="*/ 732733 h 1354913"/>
                      <a:gd name="connsiteX3" fmla="*/ 34389 w 2478212"/>
                      <a:gd name="connsiteY3" fmla="*/ 769068 h 1354913"/>
                      <a:gd name="connsiteX4" fmla="*/ 159747 w 2478212"/>
                      <a:gd name="connsiteY4" fmla="*/ 883245 h 1354913"/>
                      <a:gd name="connsiteX5" fmla="*/ 367977 w 2478212"/>
                      <a:gd name="connsiteY5" fmla="*/ 910406 h 1354913"/>
                      <a:gd name="connsiteX6" fmla="*/ 567153 w 2478212"/>
                      <a:gd name="connsiteY6" fmla="*/ 1154849 h 1354913"/>
                      <a:gd name="connsiteX7" fmla="*/ 911185 w 2478212"/>
                      <a:gd name="connsiteY7" fmla="*/ 1182010 h 1354913"/>
                      <a:gd name="connsiteX8" fmla="*/ 1216738 w 2478212"/>
                      <a:gd name="connsiteY8" fmla="*/ 1329693 h 1354913"/>
                      <a:gd name="connsiteX9" fmla="*/ 1239106 w 2478212"/>
                      <a:gd name="connsiteY9" fmla="*/ 1354913 h 1354913"/>
                      <a:gd name="connsiteX10" fmla="*/ 1261474 w 2478212"/>
                      <a:gd name="connsiteY10" fmla="*/ 1329693 h 1354913"/>
                      <a:gd name="connsiteX11" fmla="*/ 1567027 w 2478212"/>
                      <a:gd name="connsiteY11" fmla="*/ 1182010 h 1354913"/>
                      <a:gd name="connsiteX12" fmla="*/ 1911059 w 2478212"/>
                      <a:gd name="connsiteY12" fmla="*/ 1154849 h 1354913"/>
                      <a:gd name="connsiteX13" fmla="*/ 2110235 w 2478212"/>
                      <a:gd name="connsiteY13" fmla="*/ 910406 h 1354913"/>
                      <a:gd name="connsiteX14" fmla="*/ 2318465 w 2478212"/>
                      <a:gd name="connsiteY14" fmla="*/ 883245 h 1354913"/>
                      <a:gd name="connsiteX15" fmla="*/ 2443823 w 2478212"/>
                      <a:gd name="connsiteY15" fmla="*/ 769068 h 1354913"/>
                      <a:gd name="connsiteX16" fmla="*/ 2478212 w 2478212"/>
                      <a:gd name="connsiteY16" fmla="*/ 732733 h 1354913"/>
                      <a:gd name="connsiteX17" fmla="*/ 2478212 w 2478212"/>
                      <a:gd name="connsiteY17" fmla="*/ 13975 h 1354913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478212" h="1354913">
                        <a:moveTo>
                          <a:pt x="1239106" y="0"/>
                        </a:moveTo>
                        <a:lnTo>
                          <a:pt x="0" y="13975"/>
                        </a:lnTo>
                        <a:lnTo>
                          <a:pt x="0" y="732733"/>
                        </a:lnTo>
                        <a:lnTo>
                          <a:pt x="34389" y="769068"/>
                        </a:lnTo>
                        <a:cubicBezTo>
                          <a:pt x="69903" y="809636"/>
                          <a:pt x="102280" y="851459"/>
                          <a:pt x="159747" y="883245"/>
                        </a:cubicBezTo>
                        <a:cubicBezTo>
                          <a:pt x="224696" y="919062"/>
                          <a:pt x="298567" y="901352"/>
                          <a:pt x="367977" y="910406"/>
                        </a:cubicBezTo>
                        <a:cubicBezTo>
                          <a:pt x="434369" y="991887"/>
                          <a:pt x="433854" y="1077828"/>
                          <a:pt x="567153" y="1154849"/>
                        </a:cubicBezTo>
                        <a:cubicBezTo>
                          <a:pt x="686290" y="1199587"/>
                          <a:pt x="796508" y="1172956"/>
                          <a:pt x="911185" y="1182010"/>
                        </a:cubicBezTo>
                        <a:cubicBezTo>
                          <a:pt x="1015361" y="1194058"/>
                          <a:pt x="1144140" y="1258243"/>
                          <a:pt x="1216738" y="1329693"/>
                        </a:cubicBezTo>
                        <a:lnTo>
                          <a:pt x="1239106" y="1354913"/>
                        </a:lnTo>
                        <a:lnTo>
                          <a:pt x="1261474" y="1329693"/>
                        </a:lnTo>
                        <a:cubicBezTo>
                          <a:pt x="1334072" y="1258243"/>
                          <a:pt x="1462851" y="1194058"/>
                          <a:pt x="1567027" y="1182010"/>
                        </a:cubicBezTo>
                        <a:cubicBezTo>
                          <a:pt x="1681704" y="1172956"/>
                          <a:pt x="1791922" y="1199587"/>
                          <a:pt x="1911059" y="1154849"/>
                        </a:cubicBezTo>
                        <a:cubicBezTo>
                          <a:pt x="2044358" y="1077828"/>
                          <a:pt x="2043843" y="991887"/>
                          <a:pt x="2110235" y="910406"/>
                        </a:cubicBezTo>
                        <a:cubicBezTo>
                          <a:pt x="2179645" y="901352"/>
                          <a:pt x="2253516" y="919062"/>
                          <a:pt x="2318465" y="883245"/>
                        </a:cubicBezTo>
                        <a:cubicBezTo>
                          <a:pt x="2375932" y="851459"/>
                          <a:pt x="2408309" y="809636"/>
                          <a:pt x="2443823" y="769068"/>
                        </a:cubicBezTo>
                        <a:lnTo>
                          <a:pt x="2478212" y="732733"/>
                        </a:lnTo>
                        <a:lnTo>
                          <a:pt x="2478212" y="13975"/>
                        </a:lnTo>
                        <a:close/>
                      </a:path>
                    </a:pathLst>
                  </a:custGeom>
                  <a:solidFill>
                    <a:srgbClr val="354C7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Arial"/>
                      <a:ea typeface="楷体" panose="02010609060101010101" charset="-122"/>
                      <a:sym typeface="Arial"/>
                    </a:endParaRPr>
                  </a:p>
                </p:txBody>
              </p:sp>
              <p:pic>
                <p:nvPicPr>
                  <p:cNvPr id="10" name="图片 9"/>
                  <p:cNvPicPr>
                    <a:picLocks noChangeAspect="1"/>
                  </p:cNvPicPr>
                  <p:nvPr/>
                </p:nvPicPr>
                <p:blipFill>
                  <a:blip r:embed="rId4"/>
                  <a:srcRect l="40139" t="23540" r="40548" b="31832"/>
                  <a:stretch>
                    <a:fillRect/>
                  </a:stretch>
                </p:blipFill>
                <p:spPr>
                  <a:xfrm>
                    <a:off x="4768611" y="4224026"/>
                    <a:ext cx="2708031" cy="1354913"/>
                  </a:xfrm>
                  <a:custGeom>
                    <a:gdLst>
                      <a:gd name="connsiteX0" fmla="*/ 1354016 w 2708031"/>
                      <a:gd name="connsiteY0" fmla="*/ 0 h 1354913"/>
                      <a:gd name="connsiteX1" fmla="*/ 2708031 w 2708031"/>
                      <a:gd name="connsiteY1" fmla="*/ 13975 h 1354913"/>
                      <a:gd name="connsiteX2" fmla="*/ 2708031 w 2708031"/>
                      <a:gd name="connsiteY2" fmla="*/ 732733 h 1354913"/>
                      <a:gd name="connsiteX3" fmla="*/ 2670453 w 2708031"/>
                      <a:gd name="connsiteY3" fmla="*/ 769068 h 1354913"/>
                      <a:gd name="connsiteX4" fmla="*/ 2533470 w 2708031"/>
                      <a:gd name="connsiteY4" fmla="*/ 883245 h 1354913"/>
                      <a:gd name="connsiteX5" fmla="*/ 2305930 w 2708031"/>
                      <a:gd name="connsiteY5" fmla="*/ 910406 h 1354913"/>
                      <a:gd name="connsiteX6" fmla="*/ 2088283 w 2708031"/>
                      <a:gd name="connsiteY6" fmla="*/ 1154849 h 1354913"/>
                      <a:gd name="connsiteX7" fmla="*/ 1712347 w 2708031"/>
                      <a:gd name="connsiteY7" fmla="*/ 1182010 h 1354913"/>
                      <a:gd name="connsiteX8" fmla="*/ 1378458 w 2708031"/>
                      <a:gd name="connsiteY8" fmla="*/ 1329693 h 1354913"/>
                      <a:gd name="connsiteX9" fmla="*/ 1354016 w 2708031"/>
                      <a:gd name="connsiteY9" fmla="*/ 1354913 h 1354913"/>
                      <a:gd name="connsiteX10" fmla="*/ 1329573 w 2708031"/>
                      <a:gd name="connsiteY10" fmla="*/ 1329693 h 1354913"/>
                      <a:gd name="connsiteX11" fmla="*/ 995685 w 2708031"/>
                      <a:gd name="connsiteY11" fmla="*/ 1182010 h 1354913"/>
                      <a:gd name="connsiteX12" fmla="*/ 619749 w 2708031"/>
                      <a:gd name="connsiteY12" fmla="*/ 1154849 h 1354913"/>
                      <a:gd name="connsiteX13" fmla="*/ 402102 w 2708031"/>
                      <a:gd name="connsiteY13" fmla="*/ 910406 h 1354913"/>
                      <a:gd name="connsiteX14" fmla="*/ 174561 w 2708031"/>
                      <a:gd name="connsiteY14" fmla="*/ 883245 h 1354913"/>
                      <a:gd name="connsiteX15" fmla="*/ 37578 w 2708031"/>
                      <a:gd name="connsiteY15" fmla="*/ 769068 h 1354913"/>
                      <a:gd name="connsiteX16" fmla="*/ 0 w 2708031"/>
                      <a:gd name="connsiteY16" fmla="*/ 732733 h 1354913"/>
                      <a:gd name="connsiteX17" fmla="*/ 0 w 2708031"/>
                      <a:gd name="connsiteY17" fmla="*/ 13975 h 1354913"/>
                      <a:gd name="connsiteX18" fmla="*/ 1354016 w 2708031"/>
                      <a:gd name="connsiteY18" fmla="*/ 0 h 1354913"/>
                    </a:gdLst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08031" h="1354913">
                        <a:moveTo>
                          <a:pt x="1354016" y="0"/>
                        </a:moveTo>
                        <a:lnTo>
                          <a:pt x="2708031" y="13975"/>
                        </a:lnTo>
                        <a:lnTo>
                          <a:pt x="2708031" y="732733"/>
                        </a:lnTo>
                        <a:lnTo>
                          <a:pt x="2670453" y="769068"/>
                        </a:lnTo>
                        <a:cubicBezTo>
                          <a:pt x="2631646" y="809636"/>
                          <a:pt x="2596266" y="851459"/>
                          <a:pt x="2533470" y="883245"/>
                        </a:cubicBezTo>
                        <a:cubicBezTo>
                          <a:pt x="2462498" y="919062"/>
                          <a:pt x="2381776" y="901352"/>
                          <a:pt x="2305930" y="910406"/>
                        </a:cubicBezTo>
                        <a:cubicBezTo>
                          <a:pt x="2233381" y="991887"/>
                          <a:pt x="2233943" y="1077828"/>
                          <a:pt x="2088283" y="1154849"/>
                        </a:cubicBezTo>
                        <a:cubicBezTo>
                          <a:pt x="1958098" y="1199587"/>
                          <a:pt x="1837658" y="1172956"/>
                          <a:pt x="1712347" y="1182010"/>
                        </a:cubicBezTo>
                        <a:cubicBezTo>
                          <a:pt x="1598510" y="1194058"/>
                          <a:pt x="1457788" y="1258243"/>
                          <a:pt x="1378458" y="1329693"/>
                        </a:cubicBezTo>
                        <a:lnTo>
                          <a:pt x="1354016" y="1354913"/>
                        </a:lnTo>
                        <a:lnTo>
                          <a:pt x="1329573" y="1329693"/>
                        </a:lnTo>
                        <a:cubicBezTo>
                          <a:pt x="1250243" y="1258243"/>
                          <a:pt x="1109522" y="1194058"/>
                          <a:pt x="995685" y="1182010"/>
                        </a:cubicBezTo>
                        <a:cubicBezTo>
                          <a:pt x="870373" y="1172956"/>
                          <a:pt x="749934" y="1199587"/>
                          <a:pt x="619749" y="1154849"/>
                        </a:cubicBezTo>
                        <a:cubicBezTo>
                          <a:pt x="474088" y="1077828"/>
                          <a:pt x="474651" y="991887"/>
                          <a:pt x="402102" y="910406"/>
                        </a:cubicBezTo>
                        <a:cubicBezTo>
                          <a:pt x="326255" y="901352"/>
                          <a:pt x="245533" y="919062"/>
                          <a:pt x="174561" y="883245"/>
                        </a:cubicBezTo>
                        <a:cubicBezTo>
                          <a:pt x="111765" y="851459"/>
                          <a:pt x="76386" y="809636"/>
                          <a:pt x="37578" y="769068"/>
                        </a:cubicBezTo>
                        <a:lnTo>
                          <a:pt x="0" y="732733"/>
                        </a:lnTo>
                        <a:lnTo>
                          <a:pt x="0" y="13975"/>
                        </a:lnTo>
                        <a:lnTo>
                          <a:pt x="1354016" y="0"/>
                        </a:lnTo>
                        <a:close/>
                      </a:path>
                    </a:pathLst>
                  </a:custGeom>
                  <a:noFill/>
                </p:spPr>
              </p:pic>
            </p:grpSp>
            <p:sp>
              <p:nvSpPr>
                <p:cNvPr id="8" name="矩形 7"/>
                <p:cNvSpPr/>
                <p:nvPr/>
              </p:nvSpPr>
              <p:spPr>
                <a:xfrm>
                  <a:off x="4768611" y="-1"/>
                  <a:ext cx="2708031" cy="4991726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3062" y="-59112"/>
                <a:ext cx="4328848" cy="4991726"/>
              </a:xfrm>
              <a:prstGeom prst="rect">
                <a:avLst/>
              </a:prstGeom>
            </p:spPr>
          </p:pic>
        </p:grpSp>
        <p:sp>
          <p:nvSpPr>
            <p:cNvPr id="4" name="文本框 3"/>
            <p:cNvSpPr txBox="1"/>
            <p:nvPr/>
          </p:nvSpPr>
          <p:spPr>
            <a:xfrm>
              <a:off x="8334703" y="2746935"/>
              <a:ext cx="3392275" cy="1323439"/>
            </a:xfrm>
            <a:prstGeom prst="rect">
              <a:avLst/>
            </a:prstGeom>
            <a:noFill/>
          </p:spPr>
          <p:txBody>
            <a:bodyPr vert="horz"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0" b="1" kern="0" spc="300" noProof="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第</a:t>
              </a:r>
              <a:r>
                <a:rPr lang="zh-CN" altLang="en-US" sz="8000" b="1" kern="0" spc="30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壹</a:t>
              </a:r>
              <a:r>
                <a:rPr lang="zh-CN" altLang="en-US" sz="8000" b="1" kern="0" spc="300" noProof="0">
                  <a:solidFill>
                    <a:schemeClr val="bg1"/>
                  </a:solidFill>
                  <a:latin typeface="Arial"/>
                  <a:ea typeface="楷体" panose="02010609060101010101" charset="-122"/>
                  <a:sym typeface="Arial"/>
                </a:rPr>
                <a:t>章</a:t>
              </a:r>
              <a:endParaRPr kumimoji="0" lang="zh-CN" altLang="en-US" sz="8000" b="1" i="0" u="none" strike="noStrike" kern="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0133" y="5050838"/>
            <a:ext cx="1756711" cy="651683"/>
          </a:xfrm>
          <a:prstGeom prst="rect">
            <a:avLst/>
          </a:prstGeom>
        </p:spPr>
      </p:pic>
      <p:sp>
        <p:nvSpPr>
          <p:cNvPr id="14" name="文本占位符 19"/>
          <p:cNvSpPr txBox="1"/>
          <p:nvPr/>
        </p:nvSpPr>
        <p:spPr>
          <a:xfrm>
            <a:off x="891540" y="1061085"/>
            <a:ext cx="4211955" cy="9182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0"/>
              </a:lnSpc>
              <a:buNone/>
            </a:pPr>
            <a:r>
              <a:rPr lang="zh-CN" altLang="en-US"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rPr>
              <a:t>旧知回顾</a:t>
            </a:r>
            <a:endParaRPr lang="en-US" altLang="zh-CN" sz="8000" b="1" spc="-3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3435" y="2205990"/>
            <a:ext cx="5502910" cy="2445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 以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</a:t>
            </a: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结尾表示人的名词</a:t>
            </a:r>
            <a:r>
              <a:rPr lang="zh-CN" altLang="en-US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visit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</a:t>
            </a: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; act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</a:t>
            </a: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; translat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</a:t>
            </a: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; invent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</a:t>
            </a: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; collect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</a:t>
            </a: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; doct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</a:t>
            </a: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; direct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</a:t>
            </a:r>
            <a:endParaRPr lang="en-US" altLang="zh-CN" smtClean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2. 以</a:t>
            </a:r>
            <a:r>
              <a:rPr lang="en-US" altLang="zh-CN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</a:t>
            </a: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结尾表示人的名词</a:t>
            </a:r>
            <a:r>
              <a:rPr lang="zh-CN" altLang="en-US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--What do you do?</a:t>
            </a: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-- ___________________.</a:t>
            </a: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A. I'm a cook.                        B. I'm cooking.</a:t>
            </a: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C. I'm fine.                            D. I'm going shopping.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3710" y="3733165"/>
            <a:ext cx="405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9" name="图片占位符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2" y="1812497"/>
            <a:ext cx="4168775" cy="4168775"/>
          </a:xfrm>
          <a:prstGeom prst="ellipse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402992" y="1472212"/>
            <a:ext cx="4441372" cy="44413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35" name="Freeform 2082"/>
          <p:cNvSpPr>
            <a:spLocks noEditPoints="1"/>
          </p:cNvSpPr>
          <p:nvPr/>
        </p:nvSpPr>
        <p:spPr bwMode="auto">
          <a:xfrm>
            <a:off x="7186444" y="1919864"/>
            <a:ext cx="2414662" cy="783771"/>
          </a:xfrm>
          <a:custGeom>
            <a:gdLst>
              <a:gd name="T0" fmla="*/ 236 w 669"/>
              <a:gd name="T1" fmla="*/ 110 h 229"/>
              <a:gd name="T2" fmla="*/ 169 w 669"/>
              <a:gd name="T3" fmla="*/ 82 h 229"/>
              <a:gd name="T4" fmla="*/ 158 w 669"/>
              <a:gd name="T5" fmla="*/ 134 h 229"/>
              <a:gd name="T6" fmla="*/ 187 w 669"/>
              <a:gd name="T7" fmla="*/ 126 h 229"/>
              <a:gd name="T8" fmla="*/ 169 w 669"/>
              <a:gd name="T9" fmla="*/ 118 h 229"/>
              <a:gd name="T10" fmla="*/ 175 w 669"/>
              <a:gd name="T11" fmla="*/ 96 h 229"/>
              <a:gd name="T12" fmla="*/ 218 w 669"/>
              <a:gd name="T13" fmla="*/ 106 h 229"/>
              <a:gd name="T14" fmla="*/ 183 w 669"/>
              <a:gd name="T15" fmla="*/ 153 h 229"/>
              <a:gd name="T16" fmla="*/ 136 w 669"/>
              <a:gd name="T17" fmla="*/ 131 h 229"/>
              <a:gd name="T18" fmla="*/ 95 w 669"/>
              <a:gd name="T19" fmla="*/ 135 h 229"/>
              <a:gd name="T20" fmla="*/ 37 w 669"/>
              <a:gd name="T21" fmla="*/ 155 h 229"/>
              <a:gd name="T22" fmla="*/ 0 w 669"/>
              <a:gd name="T23" fmla="*/ 142 h 229"/>
              <a:gd name="T24" fmla="*/ 24 w 669"/>
              <a:gd name="T25" fmla="*/ 163 h 229"/>
              <a:gd name="T26" fmla="*/ 105 w 669"/>
              <a:gd name="T27" fmla="*/ 144 h 229"/>
              <a:gd name="T28" fmla="*/ 157 w 669"/>
              <a:gd name="T29" fmla="*/ 162 h 229"/>
              <a:gd name="T30" fmla="*/ 236 w 669"/>
              <a:gd name="T31" fmla="*/ 110 h 229"/>
              <a:gd name="T32" fmla="*/ 640 w 669"/>
              <a:gd name="T33" fmla="*/ 88 h 229"/>
              <a:gd name="T34" fmla="*/ 624 w 669"/>
              <a:gd name="T35" fmla="*/ 22 h 229"/>
              <a:gd name="T36" fmla="*/ 556 w 669"/>
              <a:gd name="T37" fmla="*/ 30 h 229"/>
              <a:gd name="T38" fmla="*/ 470 w 669"/>
              <a:gd name="T39" fmla="*/ 32 h 229"/>
              <a:gd name="T40" fmla="*/ 472 w 669"/>
              <a:gd name="T41" fmla="*/ 97 h 229"/>
              <a:gd name="T42" fmla="*/ 487 w 669"/>
              <a:gd name="T43" fmla="*/ 149 h 229"/>
              <a:gd name="T44" fmla="*/ 555 w 669"/>
              <a:gd name="T45" fmla="*/ 115 h 229"/>
              <a:gd name="T46" fmla="*/ 527 w 669"/>
              <a:gd name="T47" fmla="*/ 89 h 229"/>
              <a:gd name="T48" fmla="*/ 532 w 669"/>
              <a:gd name="T49" fmla="*/ 99 h 229"/>
              <a:gd name="T50" fmla="*/ 504 w 669"/>
              <a:gd name="T51" fmla="*/ 123 h 229"/>
              <a:gd name="T52" fmla="*/ 507 w 669"/>
              <a:gd name="T53" fmla="*/ 62 h 229"/>
              <a:gd name="T54" fmla="*/ 600 w 669"/>
              <a:gd name="T55" fmla="*/ 82 h 229"/>
              <a:gd name="T56" fmla="*/ 565 w 669"/>
              <a:gd name="T57" fmla="*/ 167 h 229"/>
              <a:gd name="T58" fmla="*/ 444 w 669"/>
              <a:gd name="T59" fmla="*/ 142 h 229"/>
              <a:gd name="T60" fmla="*/ 258 w 669"/>
              <a:gd name="T61" fmla="*/ 148 h 229"/>
              <a:gd name="T62" fmla="*/ 129 w 669"/>
              <a:gd name="T63" fmla="*/ 163 h 229"/>
              <a:gd name="T64" fmla="*/ 266 w 669"/>
              <a:gd name="T65" fmla="*/ 168 h 229"/>
              <a:gd name="T66" fmla="*/ 393 w 669"/>
              <a:gd name="T67" fmla="*/ 163 h 229"/>
              <a:gd name="T68" fmla="*/ 440 w 669"/>
              <a:gd name="T69" fmla="*/ 197 h 229"/>
              <a:gd name="T70" fmla="*/ 551 w 669"/>
              <a:gd name="T71" fmla="*/ 227 h 229"/>
              <a:gd name="T72" fmla="*/ 661 w 669"/>
              <a:gd name="T73" fmla="*/ 144 h 229"/>
              <a:gd name="T74" fmla="*/ 640 w 669"/>
              <a:gd name="T75" fmla="*/ 88 h 22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9" h="229">
                <a:moveTo>
                  <a:pt x="236" y="110"/>
                </a:moveTo>
                <a:cubicBezTo>
                  <a:pt x="232" y="84"/>
                  <a:pt x="195" y="63"/>
                  <a:pt x="169" y="82"/>
                </a:cubicBezTo>
                <a:cubicBezTo>
                  <a:pt x="142" y="100"/>
                  <a:pt x="152" y="129"/>
                  <a:pt x="158" y="134"/>
                </a:cubicBezTo>
                <a:cubicBezTo>
                  <a:pt x="167" y="142"/>
                  <a:pt x="187" y="142"/>
                  <a:pt x="187" y="126"/>
                </a:cubicBezTo>
                <a:cubicBezTo>
                  <a:pt x="184" y="112"/>
                  <a:pt x="169" y="118"/>
                  <a:pt x="169" y="118"/>
                </a:cubicBezTo>
                <a:cubicBezTo>
                  <a:pt x="169" y="118"/>
                  <a:pt x="159" y="110"/>
                  <a:pt x="175" y="96"/>
                </a:cubicBezTo>
                <a:cubicBezTo>
                  <a:pt x="192" y="83"/>
                  <a:pt x="213" y="94"/>
                  <a:pt x="218" y="106"/>
                </a:cubicBezTo>
                <a:cubicBezTo>
                  <a:pt x="223" y="121"/>
                  <a:pt x="223" y="145"/>
                  <a:pt x="183" y="153"/>
                </a:cubicBezTo>
                <a:cubicBezTo>
                  <a:pt x="141" y="154"/>
                  <a:pt x="136" y="131"/>
                  <a:pt x="136" y="131"/>
                </a:cubicBezTo>
                <a:cubicBezTo>
                  <a:pt x="125" y="143"/>
                  <a:pt x="114" y="133"/>
                  <a:pt x="95" y="135"/>
                </a:cubicBezTo>
                <a:cubicBezTo>
                  <a:pt x="79" y="135"/>
                  <a:pt x="53" y="150"/>
                  <a:pt x="37" y="155"/>
                </a:cubicBezTo>
                <a:cubicBezTo>
                  <a:pt x="20" y="160"/>
                  <a:pt x="0" y="142"/>
                  <a:pt x="0" y="142"/>
                </a:cubicBezTo>
                <a:cubicBezTo>
                  <a:pt x="0" y="142"/>
                  <a:pt x="5" y="158"/>
                  <a:pt x="24" y="163"/>
                </a:cubicBezTo>
                <a:cubicBezTo>
                  <a:pt x="47" y="170"/>
                  <a:pt x="87" y="145"/>
                  <a:pt x="105" y="144"/>
                </a:cubicBezTo>
                <a:cubicBezTo>
                  <a:pt x="123" y="144"/>
                  <a:pt x="157" y="162"/>
                  <a:pt x="157" y="162"/>
                </a:cubicBezTo>
                <a:cubicBezTo>
                  <a:pt x="215" y="180"/>
                  <a:pt x="241" y="139"/>
                  <a:pt x="236" y="110"/>
                </a:cubicBezTo>
                <a:close/>
                <a:moveTo>
                  <a:pt x="640" y="88"/>
                </a:moveTo>
                <a:cubicBezTo>
                  <a:pt x="640" y="88"/>
                  <a:pt x="658" y="49"/>
                  <a:pt x="624" y="22"/>
                </a:cubicBezTo>
                <a:cubicBezTo>
                  <a:pt x="582" y="0"/>
                  <a:pt x="555" y="30"/>
                  <a:pt x="556" y="30"/>
                </a:cubicBezTo>
                <a:cubicBezTo>
                  <a:pt x="542" y="23"/>
                  <a:pt x="503" y="3"/>
                  <a:pt x="470" y="32"/>
                </a:cubicBezTo>
                <a:cubicBezTo>
                  <a:pt x="441" y="63"/>
                  <a:pt x="472" y="97"/>
                  <a:pt x="472" y="97"/>
                </a:cubicBezTo>
                <a:cubicBezTo>
                  <a:pt x="472" y="97"/>
                  <a:pt x="456" y="130"/>
                  <a:pt x="487" y="149"/>
                </a:cubicBezTo>
                <a:cubicBezTo>
                  <a:pt x="522" y="169"/>
                  <a:pt x="553" y="147"/>
                  <a:pt x="555" y="115"/>
                </a:cubicBezTo>
                <a:cubicBezTo>
                  <a:pt x="556" y="98"/>
                  <a:pt x="528" y="89"/>
                  <a:pt x="527" y="89"/>
                </a:cubicBezTo>
                <a:cubicBezTo>
                  <a:pt x="528" y="89"/>
                  <a:pt x="532" y="99"/>
                  <a:pt x="532" y="99"/>
                </a:cubicBezTo>
                <a:cubicBezTo>
                  <a:pt x="541" y="118"/>
                  <a:pt x="522" y="138"/>
                  <a:pt x="504" y="123"/>
                </a:cubicBezTo>
                <a:cubicBezTo>
                  <a:pt x="487" y="108"/>
                  <a:pt x="489" y="83"/>
                  <a:pt x="507" y="62"/>
                </a:cubicBezTo>
                <a:cubicBezTo>
                  <a:pt x="524" y="42"/>
                  <a:pt x="582" y="39"/>
                  <a:pt x="600" y="82"/>
                </a:cubicBezTo>
                <a:cubicBezTo>
                  <a:pt x="619" y="124"/>
                  <a:pt x="594" y="159"/>
                  <a:pt x="565" y="167"/>
                </a:cubicBezTo>
                <a:cubicBezTo>
                  <a:pt x="535" y="174"/>
                  <a:pt x="514" y="181"/>
                  <a:pt x="444" y="142"/>
                </a:cubicBezTo>
                <a:cubicBezTo>
                  <a:pt x="375" y="103"/>
                  <a:pt x="336" y="93"/>
                  <a:pt x="258" y="148"/>
                </a:cubicBezTo>
                <a:cubicBezTo>
                  <a:pt x="186" y="200"/>
                  <a:pt x="129" y="163"/>
                  <a:pt x="129" y="163"/>
                </a:cubicBezTo>
                <a:cubicBezTo>
                  <a:pt x="142" y="171"/>
                  <a:pt x="188" y="209"/>
                  <a:pt x="266" y="168"/>
                </a:cubicBezTo>
                <a:cubicBezTo>
                  <a:pt x="345" y="127"/>
                  <a:pt x="393" y="163"/>
                  <a:pt x="393" y="163"/>
                </a:cubicBezTo>
                <a:cubicBezTo>
                  <a:pt x="440" y="197"/>
                  <a:pt x="440" y="197"/>
                  <a:pt x="440" y="197"/>
                </a:cubicBezTo>
                <a:cubicBezTo>
                  <a:pt x="459" y="213"/>
                  <a:pt x="499" y="228"/>
                  <a:pt x="551" y="227"/>
                </a:cubicBezTo>
                <a:cubicBezTo>
                  <a:pt x="606" y="229"/>
                  <a:pt x="655" y="174"/>
                  <a:pt x="661" y="144"/>
                </a:cubicBezTo>
                <a:cubicBezTo>
                  <a:pt x="669" y="113"/>
                  <a:pt x="640" y="88"/>
                  <a:pt x="640" y="88"/>
                </a:cubicBezTo>
                <a:close/>
              </a:path>
            </a:pathLst>
          </a:custGeom>
          <a:solidFill>
            <a:srgbClr val="E8FAFC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36" name="Freeform 2082"/>
          <p:cNvSpPr>
            <a:spLocks noEditPoints="1"/>
          </p:cNvSpPr>
          <p:nvPr/>
        </p:nvSpPr>
        <p:spPr bwMode="auto">
          <a:xfrm>
            <a:off x="8746002" y="2703635"/>
            <a:ext cx="1458857" cy="473528"/>
          </a:xfrm>
          <a:custGeom>
            <a:gdLst>
              <a:gd name="T0" fmla="*/ 236 w 669"/>
              <a:gd name="T1" fmla="*/ 110 h 229"/>
              <a:gd name="T2" fmla="*/ 169 w 669"/>
              <a:gd name="T3" fmla="*/ 82 h 229"/>
              <a:gd name="T4" fmla="*/ 158 w 669"/>
              <a:gd name="T5" fmla="*/ 134 h 229"/>
              <a:gd name="T6" fmla="*/ 187 w 669"/>
              <a:gd name="T7" fmla="*/ 126 h 229"/>
              <a:gd name="T8" fmla="*/ 169 w 669"/>
              <a:gd name="T9" fmla="*/ 118 h 229"/>
              <a:gd name="T10" fmla="*/ 175 w 669"/>
              <a:gd name="T11" fmla="*/ 96 h 229"/>
              <a:gd name="T12" fmla="*/ 218 w 669"/>
              <a:gd name="T13" fmla="*/ 106 h 229"/>
              <a:gd name="T14" fmla="*/ 183 w 669"/>
              <a:gd name="T15" fmla="*/ 153 h 229"/>
              <a:gd name="T16" fmla="*/ 136 w 669"/>
              <a:gd name="T17" fmla="*/ 131 h 229"/>
              <a:gd name="T18" fmla="*/ 95 w 669"/>
              <a:gd name="T19" fmla="*/ 135 h 229"/>
              <a:gd name="T20" fmla="*/ 37 w 669"/>
              <a:gd name="T21" fmla="*/ 155 h 229"/>
              <a:gd name="T22" fmla="*/ 0 w 669"/>
              <a:gd name="T23" fmla="*/ 142 h 229"/>
              <a:gd name="T24" fmla="*/ 24 w 669"/>
              <a:gd name="T25" fmla="*/ 163 h 229"/>
              <a:gd name="T26" fmla="*/ 105 w 669"/>
              <a:gd name="T27" fmla="*/ 144 h 229"/>
              <a:gd name="T28" fmla="*/ 157 w 669"/>
              <a:gd name="T29" fmla="*/ 162 h 229"/>
              <a:gd name="T30" fmla="*/ 236 w 669"/>
              <a:gd name="T31" fmla="*/ 110 h 229"/>
              <a:gd name="T32" fmla="*/ 640 w 669"/>
              <a:gd name="T33" fmla="*/ 88 h 229"/>
              <a:gd name="T34" fmla="*/ 624 w 669"/>
              <a:gd name="T35" fmla="*/ 22 h 229"/>
              <a:gd name="T36" fmla="*/ 556 w 669"/>
              <a:gd name="T37" fmla="*/ 30 h 229"/>
              <a:gd name="T38" fmla="*/ 470 w 669"/>
              <a:gd name="T39" fmla="*/ 32 h 229"/>
              <a:gd name="T40" fmla="*/ 472 w 669"/>
              <a:gd name="T41" fmla="*/ 97 h 229"/>
              <a:gd name="T42" fmla="*/ 487 w 669"/>
              <a:gd name="T43" fmla="*/ 149 h 229"/>
              <a:gd name="T44" fmla="*/ 555 w 669"/>
              <a:gd name="T45" fmla="*/ 115 h 229"/>
              <a:gd name="T46" fmla="*/ 527 w 669"/>
              <a:gd name="T47" fmla="*/ 89 h 229"/>
              <a:gd name="T48" fmla="*/ 532 w 669"/>
              <a:gd name="T49" fmla="*/ 99 h 229"/>
              <a:gd name="T50" fmla="*/ 504 w 669"/>
              <a:gd name="T51" fmla="*/ 123 h 229"/>
              <a:gd name="T52" fmla="*/ 507 w 669"/>
              <a:gd name="T53" fmla="*/ 62 h 229"/>
              <a:gd name="T54" fmla="*/ 600 w 669"/>
              <a:gd name="T55" fmla="*/ 82 h 229"/>
              <a:gd name="T56" fmla="*/ 565 w 669"/>
              <a:gd name="T57" fmla="*/ 167 h 229"/>
              <a:gd name="T58" fmla="*/ 444 w 669"/>
              <a:gd name="T59" fmla="*/ 142 h 229"/>
              <a:gd name="T60" fmla="*/ 258 w 669"/>
              <a:gd name="T61" fmla="*/ 148 h 229"/>
              <a:gd name="T62" fmla="*/ 129 w 669"/>
              <a:gd name="T63" fmla="*/ 163 h 229"/>
              <a:gd name="T64" fmla="*/ 266 w 669"/>
              <a:gd name="T65" fmla="*/ 168 h 229"/>
              <a:gd name="T66" fmla="*/ 393 w 669"/>
              <a:gd name="T67" fmla="*/ 163 h 229"/>
              <a:gd name="T68" fmla="*/ 440 w 669"/>
              <a:gd name="T69" fmla="*/ 197 h 229"/>
              <a:gd name="T70" fmla="*/ 551 w 669"/>
              <a:gd name="T71" fmla="*/ 227 h 229"/>
              <a:gd name="T72" fmla="*/ 661 w 669"/>
              <a:gd name="T73" fmla="*/ 144 h 229"/>
              <a:gd name="T74" fmla="*/ 640 w 669"/>
              <a:gd name="T75" fmla="*/ 88 h 22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9" h="229">
                <a:moveTo>
                  <a:pt x="236" y="110"/>
                </a:moveTo>
                <a:cubicBezTo>
                  <a:pt x="232" y="84"/>
                  <a:pt x="195" y="63"/>
                  <a:pt x="169" y="82"/>
                </a:cubicBezTo>
                <a:cubicBezTo>
                  <a:pt x="142" y="100"/>
                  <a:pt x="152" y="129"/>
                  <a:pt x="158" y="134"/>
                </a:cubicBezTo>
                <a:cubicBezTo>
                  <a:pt x="167" y="142"/>
                  <a:pt x="187" y="142"/>
                  <a:pt x="187" y="126"/>
                </a:cubicBezTo>
                <a:cubicBezTo>
                  <a:pt x="184" y="112"/>
                  <a:pt x="169" y="118"/>
                  <a:pt x="169" y="118"/>
                </a:cubicBezTo>
                <a:cubicBezTo>
                  <a:pt x="169" y="118"/>
                  <a:pt x="159" y="110"/>
                  <a:pt x="175" y="96"/>
                </a:cubicBezTo>
                <a:cubicBezTo>
                  <a:pt x="192" y="83"/>
                  <a:pt x="213" y="94"/>
                  <a:pt x="218" y="106"/>
                </a:cubicBezTo>
                <a:cubicBezTo>
                  <a:pt x="223" y="121"/>
                  <a:pt x="223" y="145"/>
                  <a:pt x="183" y="153"/>
                </a:cubicBezTo>
                <a:cubicBezTo>
                  <a:pt x="141" y="154"/>
                  <a:pt x="136" y="131"/>
                  <a:pt x="136" y="131"/>
                </a:cubicBezTo>
                <a:cubicBezTo>
                  <a:pt x="125" y="143"/>
                  <a:pt x="114" y="133"/>
                  <a:pt x="95" y="135"/>
                </a:cubicBezTo>
                <a:cubicBezTo>
                  <a:pt x="79" y="135"/>
                  <a:pt x="53" y="150"/>
                  <a:pt x="37" y="155"/>
                </a:cubicBezTo>
                <a:cubicBezTo>
                  <a:pt x="20" y="160"/>
                  <a:pt x="0" y="142"/>
                  <a:pt x="0" y="142"/>
                </a:cubicBezTo>
                <a:cubicBezTo>
                  <a:pt x="0" y="142"/>
                  <a:pt x="5" y="158"/>
                  <a:pt x="24" y="163"/>
                </a:cubicBezTo>
                <a:cubicBezTo>
                  <a:pt x="47" y="170"/>
                  <a:pt x="87" y="145"/>
                  <a:pt x="105" y="144"/>
                </a:cubicBezTo>
                <a:cubicBezTo>
                  <a:pt x="123" y="144"/>
                  <a:pt x="157" y="162"/>
                  <a:pt x="157" y="162"/>
                </a:cubicBezTo>
                <a:cubicBezTo>
                  <a:pt x="215" y="180"/>
                  <a:pt x="241" y="139"/>
                  <a:pt x="236" y="110"/>
                </a:cubicBezTo>
                <a:close/>
                <a:moveTo>
                  <a:pt x="640" y="88"/>
                </a:moveTo>
                <a:cubicBezTo>
                  <a:pt x="640" y="88"/>
                  <a:pt x="658" y="49"/>
                  <a:pt x="624" y="22"/>
                </a:cubicBezTo>
                <a:cubicBezTo>
                  <a:pt x="582" y="0"/>
                  <a:pt x="555" y="30"/>
                  <a:pt x="556" y="30"/>
                </a:cubicBezTo>
                <a:cubicBezTo>
                  <a:pt x="542" y="23"/>
                  <a:pt x="503" y="3"/>
                  <a:pt x="470" y="32"/>
                </a:cubicBezTo>
                <a:cubicBezTo>
                  <a:pt x="441" y="63"/>
                  <a:pt x="472" y="97"/>
                  <a:pt x="472" y="97"/>
                </a:cubicBezTo>
                <a:cubicBezTo>
                  <a:pt x="472" y="97"/>
                  <a:pt x="456" y="130"/>
                  <a:pt x="487" y="149"/>
                </a:cubicBezTo>
                <a:cubicBezTo>
                  <a:pt x="522" y="169"/>
                  <a:pt x="553" y="147"/>
                  <a:pt x="555" y="115"/>
                </a:cubicBezTo>
                <a:cubicBezTo>
                  <a:pt x="556" y="98"/>
                  <a:pt x="528" y="89"/>
                  <a:pt x="527" y="89"/>
                </a:cubicBezTo>
                <a:cubicBezTo>
                  <a:pt x="528" y="89"/>
                  <a:pt x="532" y="99"/>
                  <a:pt x="532" y="99"/>
                </a:cubicBezTo>
                <a:cubicBezTo>
                  <a:pt x="541" y="118"/>
                  <a:pt x="522" y="138"/>
                  <a:pt x="504" y="123"/>
                </a:cubicBezTo>
                <a:cubicBezTo>
                  <a:pt x="487" y="108"/>
                  <a:pt x="489" y="83"/>
                  <a:pt x="507" y="62"/>
                </a:cubicBezTo>
                <a:cubicBezTo>
                  <a:pt x="524" y="42"/>
                  <a:pt x="582" y="39"/>
                  <a:pt x="600" y="82"/>
                </a:cubicBezTo>
                <a:cubicBezTo>
                  <a:pt x="619" y="124"/>
                  <a:pt x="594" y="159"/>
                  <a:pt x="565" y="167"/>
                </a:cubicBezTo>
                <a:cubicBezTo>
                  <a:pt x="535" y="174"/>
                  <a:pt x="514" y="181"/>
                  <a:pt x="444" y="142"/>
                </a:cubicBezTo>
                <a:cubicBezTo>
                  <a:pt x="375" y="103"/>
                  <a:pt x="336" y="93"/>
                  <a:pt x="258" y="148"/>
                </a:cubicBezTo>
                <a:cubicBezTo>
                  <a:pt x="186" y="200"/>
                  <a:pt x="129" y="163"/>
                  <a:pt x="129" y="163"/>
                </a:cubicBezTo>
                <a:cubicBezTo>
                  <a:pt x="142" y="171"/>
                  <a:pt x="188" y="209"/>
                  <a:pt x="266" y="168"/>
                </a:cubicBezTo>
                <a:cubicBezTo>
                  <a:pt x="345" y="127"/>
                  <a:pt x="393" y="163"/>
                  <a:pt x="393" y="163"/>
                </a:cubicBezTo>
                <a:cubicBezTo>
                  <a:pt x="440" y="197"/>
                  <a:pt x="440" y="197"/>
                  <a:pt x="440" y="197"/>
                </a:cubicBezTo>
                <a:cubicBezTo>
                  <a:pt x="459" y="213"/>
                  <a:pt x="499" y="228"/>
                  <a:pt x="551" y="227"/>
                </a:cubicBezTo>
                <a:cubicBezTo>
                  <a:pt x="606" y="229"/>
                  <a:pt x="655" y="174"/>
                  <a:pt x="661" y="144"/>
                </a:cubicBezTo>
                <a:cubicBezTo>
                  <a:pt x="669" y="113"/>
                  <a:pt x="640" y="88"/>
                  <a:pt x="640" y="88"/>
                </a:cubicBezTo>
                <a:close/>
              </a:path>
            </a:pathLst>
          </a:custGeom>
          <a:solidFill>
            <a:srgbClr val="DAB86E">
              <a:alpha val="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293550" y="452092"/>
            <a:ext cx="3573833" cy="468155"/>
            <a:chOff x="186390" y="241670"/>
            <a:chExt cx="3573833" cy="468155"/>
          </a:xfrm>
        </p:grpSpPr>
        <p:sp>
          <p:nvSpPr>
            <p:cNvPr id="27" name="文本占位符 19"/>
            <p:cNvSpPr txBox="1"/>
            <p:nvPr/>
          </p:nvSpPr>
          <p:spPr>
            <a:xfrm>
              <a:off x="548722" y="252323"/>
              <a:ext cx="2781748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第贰章     新知讲解</a:t>
              </a:r>
              <a:endParaRPr lang="en-US" altLang="zh-CN" spc="-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86390" y="241670"/>
              <a:ext cx="3573833" cy="468155"/>
              <a:chOff x="6741459" y="3854588"/>
              <a:chExt cx="3091391" cy="598376"/>
            </a:xfrm>
          </p:grpSpPr>
          <p:grpSp>
            <p:nvGrpSpPr>
              <p:cNvPr id="32" name="组合 31"/>
              <p:cNvGrpSpPr/>
              <p:nvPr/>
            </p:nvGrpSpPr>
            <p:grpSpPr>
              <a:xfrm rot="16200000">
                <a:off x="7991532" y="2928211"/>
                <a:ext cx="589271" cy="2452644"/>
                <a:chOff x="2187594" y="750627"/>
                <a:chExt cx="1009934" cy="420351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2187594" y="750627"/>
                  <a:ext cx="1009934" cy="420351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2282475" y="764251"/>
                  <a:ext cx="820176" cy="545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4"/>
              <a:srcRect l="40139" t="23540" r="40548" b="31832"/>
              <a:stretch>
                <a:fillRect/>
              </a:stretch>
            </p:blipFill>
            <p:spPr>
              <a:xfrm rot="5400000">
                <a:off x="6602220" y="3993827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  <p:sp>
            <p:nvSpPr>
              <p:cNvPr id="34" name="矩形 33"/>
              <p:cNvSpPr/>
              <p:nvPr/>
            </p:nvSpPr>
            <p:spPr>
              <a:xfrm rot="16200000">
                <a:off x="9245335" y="4131340"/>
                <a:ext cx="478552" cy="3185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4"/>
              <a:srcRect l="40139" t="23540" r="40548" b="31832"/>
              <a:stretch>
                <a:fillRect/>
              </a:stretch>
            </p:blipFill>
            <p:spPr>
              <a:xfrm rot="16200000" flipH="1">
                <a:off x="9375226" y="3995339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</p:grpSp>
      </p:grpSp>
      <p:sp>
        <p:nvSpPr>
          <p:cNvPr id="2" name="文本框 1"/>
          <p:cNvSpPr txBox="1"/>
          <p:nvPr/>
        </p:nvSpPr>
        <p:spPr>
          <a:xfrm>
            <a:off x="5015865" y="1919605"/>
            <a:ext cx="675576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 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 is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for sb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to do sth 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(adj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说明、修饰做这件事情的意义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It is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 of sb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to do sth（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adj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说明人的品质） 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 +n+ to do sth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eg. 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It's a good idea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too much food at night.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A. eating          B. to eat            C. not to eat       D. not eating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It's good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_______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(stay) near the sea for a holiday.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7192010" y="2858135"/>
            <a:ext cx="3524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60490" y="3754755"/>
            <a:ext cx="919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to stay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042720" y="1731447"/>
            <a:ext cx="4149280" cy="4363897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 rot="16200000">
            <a:off x="3786505" y="-2095500"/>
            <a:ext cx="5107305" cy="1090485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2. like </a:t>
            </a:r>
            <a:r>
              <a:rPr lang="en-US" altLang="zh-CN" sz="2000" b="1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prep. 像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unlike (反) 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某人外貌怎么样？</a:t>
            </a:r>
            <a:endParaRPr lang="en-US" altLang="zh-CN" sz="2000" b="1" smtClean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What’s sb like? = What does sb look like?= How does sb look?  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be as...(adj/adv</a:t>
            </a:r>
            <a:r>
              <a:rPr lang="zh-CN" altLang="en-US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原级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 as  和......一样   </a:t>
            </a: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be the same as =be different from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as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作为 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dress up as a ghost    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某人性格怎么样？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--What is sb like?   --Sb is helpful and kind. 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eg. --What ______your sister_______  ? --She is kind, and we all like her.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A. does; like            B. does; look like       C. are; like                D. are; look like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--What does the boy look like? --He is ______his father.  He also________eating mangoes.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A. likes; like            B. like; like                 C. likes; likes           D. like; likes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动词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dislike/like </a:t>
            </a: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doing sth./ to do sth. 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</a:t>
            </a: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would like to do sth. </a:t>
            </a:r>
            <a:endParaRPr lang="en-US" altLang="zh-CN" sz="2000" smtClean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--Do you know if Mary will play football with us this afternoon? 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--Mary? Never! She_______playing football.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A. has disliked          B. dislikes                   C. will dislike          D. disliked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8055" y="2683510"/>
            <a:ext cx="3524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8740" y="3592830"/>
            <a:ext cx="366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0090" y="5104130"/>
            <a:ext cx="3524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94215" y="1036697"/>
            <a:ext cx="4397785" cy="3988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329" y="3231966"/>
            <a:ext cx="2410422" cy="358593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93550" y="464792"/>
            <a:ext cx="3573833" cy="468155"/>
            <a:chOff x="186390" y="241670"/>
            <a:chExt cx="3573833" cy="468155"/>
          </a:xfrm>
        </p:grpSpPr>
        <p:sp>
          <p:nvSpPr>
            <p:cNvPr id="21" name="文本占位符 19"/>
            <p:cNvSpPr txBox="1"/>
            <p:nvPr/>
          </p:nvSpPr>
          <p:spPr>
            <a:xfrm>
              <a:off x="548722" y="252323"/>
              <a:ext cx="2781748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altLang="en-US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我爱学习</a:t>
              </a:r>
              <a:endParaRPr lang="zh-CN" altLang="en-US" spc="-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86390" y="241670"/>
              <a:ext cx="3573833" cy="468155"/>
              <a:chOff x="6741459" y="3854588"/>
              <a:chExt cx="3091391" cy="598376"/>
            </a:xfrm>
          </p:grpSpPr>
          <p:grpSp>
            <p:nvGrpSpPr>
              <p:cNvPr id="23" name="组合 22"/>
              <p:cNvGrpSpPr/>
              <p:nvPr/>
            </p:nvGrpSpPr>
            <p:grpSpPr>
              <a:xfrm rot="16200000">
                <a:off x="7991532" y="2928211"/>
                <a:ext cx="589271" cy="2452644"/>
                <a:chOff x="2187594" y="750627"/>
                <a:chExt cx="1009934" cy="4203510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2187594" y="750627"/>
                  <a:ext cx="1009934" cy="420351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282475" y="764251"/>
                  <a:ext cx="820176" cy="545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/>
              <a:srcRect l="40139" t="23540" r="40548" b="31832"/>
              <a:stretch>
                <a:fillRect/>
              </a:stretch>
            </p:blipFill>
            <p:spPr>
              <a:xfrm rot="5400000">
                <a:off x="6602220" y="3993827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  <p:sp>
            <p:nvSpPr>
              <p:cNvPr id="25" name="矩形 24"/>
              <p:cNvSpPr/>
              <p:nvPr/>
            </p:nvSpPr>
            <p:spPr>
              <a:xfrm rot="16200000">
                <a:off x="9245335" y="4131340"/>
                <a:ext cx="478552" cy="3185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/>
              <a:srcRect l="40139" t="23540" r="40548" b="31832"/>
              <a:stretch>
                <a:fillRect/>
              </a:stretch>
            </p:blipFill>
            <p:spPr>
              <a:xfrm rot="16200000" flipH="1">
                <a:off x="9375226" y="3995339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</p:grpSp>
      </p:grpSp>
      <p:grpSp>
        <p:nvGrpSpPr>
          <p:cNvPr id="29" name="组合 28"/>
          <p:cNvGrpSpPr/>
          <p:nvPr/>
        </p:nvGrpSpPr>
        <p:grpSpPr>
          <a:xfrm>
            <a:off x="2534916" y="1937761"/>
            <a:ext cx="743946" cy="859387"/>
            <a:chOff x="1616982" y="1979050"/>
            <a:chExt cx="743946" cy="859387"/>
          </a:xfrm>
        </p:grpSpPr>
        <p:grpSp>
          <p:nvGrpSpPr>
            <p:cNvPr id="30" name="组合 29"/>
            <p:cNvGrpSpPr/>
            <p:nvPr/>
          </p:nvGrpSpPr>
          <p:grpSpPr>
            <a:xfrm>
              <a:off x="1616982" y="2412325"/>
              <a:ext cx="743946" cy="426112"/>
              <a:chOff x="1459367" y="2127931"/>
              <a:chExt cx="5060950" cy="2898775"/>
            </a:xfrm>
          </p:grpSpPr>
          <p:sp>
            <p:nvSpPr>
              <p:cNvPr id="32" name="Freeform 15"/>
              <p:cNvSpPr>
                <a:spLocks noEditPoints="1"/>
              </p:cNvSpPr>
              <p:nvPr/>
            </p:nvSpPr>
            <p:spPr bwMode="auto">
              <a:xfrm>
                <a:off x="1459367" y="2127931"/>
                <a:ext cx="4589463" cy="2898775"/>
              </a:xfrm>
              <a:custGeom>
                <a:gdLst>
                  <a:gd name="T0" fmla="*/ 95 w 146"/>
                  <a:gd name="T1" fmla="*/ 72 h 92"/>
                  <a:gd name="T2" fmla="*/ 89 w 146"/>
                  <a:gd name="T3" fmla="*/ 74 h 92"/>
                  <a:gd name="T4" fmla="*/ 96 w 146"/>
                  <a:gd name="T5" fmla="*/ 64 h 92"/>
                  <a:gd name="T6" fmla="*/ 81 w 146"/>
                  <a:gd name="T7" fmla="*/ 71 h 92"/>
                  <a:gd name="T8" fmla="*/ 65 w 146"/>
                  <a:gd name="T9" fmla="*/ 57 h 92"/>
                  <a:gd name="T10" fmla="*/ 63 w 146"/>
                  <a:gd name="T11" fmla="*/ 38 h 92"/>
                  <a:gd name="T12" fmla="*/ 82 w 146"/>
                  <a:gd name="T13" fmla="*/ 50 h 92"/>
                  <a:gd name="T14" fmla="*/ 95 w 146"/>
                  <a:gd name="T15" fmla="*/ 43 h 92"/>
                  <a:gd name="T16" fmla="*/ 107 w 146"/>
                  <a:gd name="T17" fmla="*/ 33 h 92"/>
                  <a:gd name="T18" fmla="*/ 111 w 146"/>
                  <a:gd name="T19" fmla="*/ 34 h 92"/>
                  <a:gd name="T20" fmla="*/ 138 w 146"/>
                  <a:gd name="T21" fmla="*/ 18 h 92"/>
                  <a:gd name="T22" fmla="*/ 135 w 146"/>
                  <a:gd name="T23" fmla="*/ 16 h 92"/>
                  <a:gd name="T24" fmla="*/ 116 w 146"/>
                  <a:gd name="T25" fmla="*/ 17 h 92"/>
                  <a:gd name="T26" fmla="*/ 102 w 146"/>
                  <a:gd name="T27" fmla="*/ 30 h 92"/>
                  <a:gd name="T28" fmla="*/ 90 w 146"/>
                  <a:gd name="T29" fmla="*/ 26 h 92"/>
                  <a:gd name="T30" fmla="*/ 84 w 146"/>
                  <a:gd name="T31" fmla="*/ 20 h 92"/>
                  <a:gd name="T32" fmla="*/ 99 w 146"/>
                  <a:gd name="T33" fmla="*/ 13 h 92"/>
                  <a:gd name="T34" fmla="*/ 76 w 146"/>
                  <a:gd name="T35" fmla="*/ 7 h 92"/>
                  <a:gd name="T36" fmla="*/ 44 w 146"/>
                  <a:gd name="T37" fmla="*/ 0 h 92"/>
                  <a:gd name="T38" fmla="*/ 13 w 146"/>
                  <a:gd name="T39" fmla="*/ 25 h 92"/>
                  <a:gd name="T40" fmla="*/ 2 w 146"/>
                  <a:gd name="T41" fmla="*/ 55 h 92"/>
                  <a:gd name="T42" fmla="*/ 2 w 146"/>
                  <a:gd name="T43" fmla="*/ 71 h 92"/>
                  <a:gd name="T44" fmla="*/ 3 w 146"/>
                  <a:gd name="T45" fmla="*/ 61 h 92"/>
                  <a:gd name="T46" fmla="*/ 10 w 146"/>
                  <a:gd name="T47" fmla="*/ 76 h 92"/>
                  <a:gd name="T48" fmla="*/ 18 w 146"/>
                  <a:gd name="T49" fmla="*/ 79 h 92"/>
                  <a:gd name="T50" fmla="*/ 49 w 146"/>
                  <a:gd name="T51" fmla="*/ 88 h 92"/>
                  <a:gd name="T52" fmla="*/ 58 w 146"/>
                  <a:gd name="T53" fmla="*/ 84 h 92"/>
                  <a:gd name="T54" fmla="*/ 86 w 146"/>
                  <a:gd name="T55" fmla="*/ 80 h 92"/>
                  <a:gd name="T56" fmla="*/ 97 w 146"/>
                  <a:gd name="T57" fmla="*/ 75 h 92"/>
                  <a:gd name="T58" fmla="*/ 140 w 146"/>
                  <a:gd name="T59" fmla="*/ 19 h 92"/>
                  <a:gd name="T60" fmla="*/ 124 w 146"/>
                  <a:gd name="T61" fmla="*/ 18 h 92"/>
                  <a:gd name="T62" fmla="*/ 126 w 146"/>
                  <a:gd name="T63" fmla="*/ 15 h 92"/>
                  <a:gd name="T64" fmla="*/ 127 w 146"/>
                  <a:gd name="T65" fmla="*/ 15 h 92"/>
                  <a:gd name="T66" fmla="*/ 113 w 146"/>
                  <a:gd name="T67" fmla="*/ 26 h 92"/>
                  <a:gd name="T68" fmla="*/ 109 w 146"/>
                  <a:gd name="T69" fmla="*/ 33 h 92"/>
                  <a:gd name="T70" fmla="*/ 106 w 146"/>
                  <a:gd name="T71" fmla="*/ 31 h 92"/>
                  <a:gd name="T72" fmla="*/ 104 w 146"/>
                  <a:gd name="T73" fmla="*/ 33 h 92"/>
                  <a:gd name="T74" fmla="*/ 95 w 146"/>
                  <a:gd name="T75" fmla="*/ 43 h 92"/>
                  <a:gd name="T76" fmla="*/ 99 w 146"/>
                  <a:gd name="T77" fmla="*/ 39 h 92"/>
                  <a:gd name="T78" fmla="*/ 93 w 146"/>
                  <a:gd name="T79" fmla="*/ 39 h 92"/>
                  <a:gd name="T80" fmla="*/ 95 w 146"/>
                  <a:gd name="T81" fmla="*/ 37 h 92"/>
                  <a:gd name="T82" fmla="*/ 72 w 146"/>
                  <a:gd name="T83" fmla="*/ 22 h 92"/>
                  <a:gd name="T84" fmla="*/ 6 w 146"/>
                  <a:gd name="T85" fmla="*/ 73 h 92"/>
                  <a:gd name="T86" fmla="*/ 15 w 146"/>
                  <a:gd name="T87" fmla="*/ 76 h 92"/>
                  <a:gd name="T88" fmla="*/ 20 w 146"/>
                  <a:gd name="T89" fmla="*/ 78 h 92"/>
                  <a:gd name="T90" fmla="*/ 48 w 146"/>
                  <a:gd name="T91" fmla="*/ 89 h 92"/>
                  <a:gd name="T92" fmla="*/ 20 w 146"/>
                  <a:gd name="T93" fmla="*/ 69 h 92"/>
                  <a:gd name="T94" fmla="*/ 15 w 146"/>
                  <a:gd name="T95" fmla="*/ 72 h 92"/>
                  <a:gd name="T96" fmla="*/ 13 w 146"/>
                  <a:gd name="T97" fmla="*/ 72 h 92"/>
                  <a:gd name="T98" fmla="*/ 9 w 146"/>
                  <a:gd name="T99" fmla="*/ 68 h 92"/>
                  <a:gd name="T100" fmla="*/ 11 w 146"/>
                  <a:gd name="T101" fmla="*/ 61 h 92"/>
                  <a:gd name="T102" fmla="*/ 32 w 146"/>
                  <a:gd name="T103" fmla="*/ 23 h 92"/>
                  <a:gd name="T104" fmla="*/ 43 w 146"/>
                  <a:gd name="T105" fmla="*/ 22 h 92"/>
                  <a:gd name="T106" fmla="*/ 41 w 146"/>
                  <a:gd name="T107" fmla="*/ 33 h 92"/>
                  <a:gd name="T108" fmla="*/ 43 w 146"/>
                  <a:gd name="T109" fmla="*/ 60 h 92"/>
                  <a:gd name="T110" fmla="*/ 54 w 146"/>
                  <a:gd name="T111" fmla="*/ 76 h 92"/>
                  <a:gd name="T112" fmla="*/ 60 w 146"/>
                  <a:gd name="T113" fmla="*/ 78 h 92"/>
                  <a:gd name="T114" fmla="*/ 87 w 146"/>
                  <a:gd name="T115" fmla="*/ 69 h 92"/>
                  <a:gd name="T116" fmla="*/ 83 w 146"/>
                  <a:gd name="T117" fmla="*/ 76 h 92"/>
                  <a:gd name="T118" fmla="*/ 81 w 146"/>
                  <a:gd name="T119" fmla="*/ 72 h 92"/>
                  <a:gd name="T120" fmla="*/ 88 w 146"/>
                  <a:gd name="T121" fmla="*/ 75 h 92"/>
                  <a:gd name="T122" fmla="*/ 84 w 146"/>
                  <a:gd name="T123" fmla="*/ 77 h 92"/>
                  <a:gd name="T124" fmla="*/ 99 w 146"/>
                  <a:gd name="T125" fmla="*/ 73 h 9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6" h="92">
                    <a:moveTo>
                      <a:pt x="100" y="73"/>
                    </a:move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72"/>
                      <a:pt x="98" y="73"/>
                      <a:pt x="98" y="73"/>
                    </a:cubicBezTo>
                    <a:cubicBezTo>
                      <a:pt x="98" y="72"/>
                      <a:pt x="98" y="71"/>
                      <a:pt x="99" y="7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99" y="70"/>
                      <a:pt x="99" y="70"/>
                      <a:pt x="99" y="70"/>
                    </a:cubicBezTo>
                    <a:cubicBezTo>
                      <a:pt x="98" y="71"/>
                      <a:pt x="98" y="72"/>
                      <a:pt x="98" y="72"/>
                    </a:cubicBezTo>
                    <a:cubicBezTo>
                      <a:pt x="97" y="71"/>
                      <a:pt x="97" y="72"/>
                      <a:pt x="97" y="71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5" y="73"/>
                      <a:pt x="95" y="73"/>
                    </a:cubicBezTo>
                    <a:cubicBezTo>
                      <a:pt x="94" y="75"/>
                      <a:pt x="92" y="75"/>
                      <a:pt x="90" y="77"/>
                    </a:cubicBezTo>
                    <a:cubicBezTo>
                      <a:pt x="90" y="76"/>
                      <a:pt x="89" y="77"/>
                      <a:pt x="89" y="76"/>
                    </a:cubicBezTo>
                    <a:cubicBezTo>
                      <a:pt x="90" y="76"/>
                      <a:pt x="90" y="75"/>
                      <a:pt x="90" y="75"/>
                    </a:cubicBezTo>
                    <a:cubicBezTo>
                      <a:pt x="91" y="75"/>
                      <a:pt x="92" y="75"/>
                      <a:pt x="92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3" y="73"/>
                      <a:pt x="94" y="72"/>
                      <a:pt x="95" y="72"/>
                    </a:cubicBezTo>
                    <a:cubicBezTo>
                      <a:pt x="95" y="72"/>
                      <a:pt x="95" y="72"/>
                      <a:pt x="95" y="72"/>
                    </a:cubicBezTo>
                    <a:cubicBezTo>
                      <a:pt x="95" y="71"/>
                      <a:pt x="95" y="71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69"/>
                      <a:pt x="99" y="67"/>
                      <a:pt x="98" y="67"/>
                    </a:cubicBezTo>
                    <a:cubicBezTo>
                      <a:pt x="98" y="67"/>
                      <a:pt x="98" y="67"/>
                      <a:pt x="97" y="67"/>
                    </a:cubicBezTo>
                    <a:cubicBezTo>
                      <a:pt x="97" y="67"/>
                      <a:pt x="96" y="67"/>
                      <a:pt x="97" y="67"/>
                    </a:cubicBezTo>
                    <a:cubicBezTo>
                      <a:pt x="97" y="67"/>
                      <a:pt x="97" y="68"/>
                      <a:pt x="97" y="68"/>
                    </a:cubicBezTo>
                    <a:cubicBezTo>
                      <a:pt x="97" y="68"/>
                      <a:pt x="97" y="68"/>
                      <a:pt x="96" y="68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4" y="70"/>
                      <a:pt x="93" y="71"/>
                      <a:pt x="92" y="73"/>
                    </a:cubicBezTo>
                    <a:cubicBezTo>
                      <a:pt x="91" y="73"/>
                      <a:pt x="90" y="74"/>
                      <a:pt x="89" y="74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89" y="72"/>
                      <a:pt x="92" y="73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69"/>
                      <a:pt x="94" y="69"/>
                      <a:pt x="95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6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6"/>
                      <a:pt x="96" y="66"/>
                      <a:pt x="95" y="66"/>
                    </a:cubicBezTo>
                    <a:cubicBezTo>
                      <a:pt x="95" y="65"/>
                      <a:pt x="95" y="67"/>
                      <a:pt x="94" y="66"/>
                    </a:cubicBezTo>
                    <a:cubicBezTo>
                      <a:pt x="95" y="65"/>
                      <a:pt x="95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5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1" y="67"/>
                      <a:pt x="91" y="68"/>
                      <a:pt x="90" y="67"/>
                    </a:cubicBezTo>
                    <a:cubicBezTo>
                      <a:pt x="91" y="67"/>
                      <a:pt x="91" y="67"/>
                      <a:pt x="91" y="66"/>
                    </a:cubicBezTo>
                    <a:cubicBezTo>
                      <a:pt x="90" y="66"/>
                      <a:pt x="91" y="67"/>
                      <a:pt x="90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89" y="70"/>
                      <a:pt x="89" y="68"/>
                      <a:pt x="89" y="68"/>
                    </a:cubicBezTo>
                    <a:cubicBezTo>
                      <a:pt x="89" y="67"/>
                      <a:pt x="89" y="67"/>
                      <a:pt x="89" y="66"/>
                    </a:cubicBezTo>
                    <a:cubicBezTo>
                      <a:pt x="88" y="67"/>
                      <a:pt x="88" y="67"/>
                      <a:pt x="88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6" y="69"/>
                      <a:pt x="85" y="70"/>
                      <a:pt x="84" y="71"/>
                    </a:cubicBezTo>
                    <a:cubicBezTo>
                      <a:pt x="83" y="70"/>
                      <a:pt x="82" y="72"/>
                      <a:pt x="81" y="71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0" y="72"/>
                    </a:cubicBezTo>
                    <a:cubicBezTo>
                      <a:pt x="79" y="72"/>
                      <a:pt x="81" y="72"/>
                      <a:pt x="81" y="72"/>
                    </a:cubicBezTo>
                    <a:cubicBezTo>
                      <a:pt x="80" y="72"/>
                      <a:pt x="79" y="73"/>
                      <a:pt x="78" y="73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3" y="73"/>
                      <a:pt x="67" y="74"/>
                      <a:pt x="62" y="73"/>
                    </a:cubicBezTo>
                    <a:cubicBezTo>
                      <a:pt x="62" y="72"/>
                      <a:pt x="61" y="71"/>
                      <a:pt x="62" y="71"/>
                    </a:cubicBezTo>
                    <a:cubicBezTo>
                      <a:pt x="61" y="71"/>
                      <a:pt x="62" y="72"/>
                      <a:pt x="61" y="72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2" y="70"/>
                      <a:pt x="65" y="72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7" y="69"/>
                      <a:pt x="67" y="67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9" y="64"/>
                      <a:pt x="69" y="64"/>
                      <a:pt x="69" y="62"/>
                    </a:cubicBezTo>
                    <a:cubicBezTo>
                      <a:pt x="68" y="63"/>
                      <a:pt x="69" y="61"/>
                      <a:pt x="68" y="61"/>
                    </a:cubicBezTo>
                    <a:cubicBezTo>
                      <a:pt x="67" y="60"/>
                      <a:pt x="67" y="57"/>
                      <a:pt x="65" y="57"/>
                    </a:cubicBezTo>
                    <a:cubicBezTo>
                      <a:pt x="63" y="54"/>
                      <a:pt x="59" y="53"/>
                      <a:pt x="55" y="51"/>
                    </a:cubicBezTo>
                    <a:cubicBezTo>
                      <a:pt x="53" y="51"/>
                      <a:pt x="52" y="50"/>
                      <a:pt x="50" y="50"/>
                    </a:cubicBezTo>
                    <a:cubicBezTo>
                      <a:pt x="49" y="47"/>
                      <a:pt x="48" y="43"/>
                      <a:pt x="45" y="42"/>
                    </a:cubicBezTo>
                    <a:cubicBezTo>
                      <a:pt x="46" y="42"/>
                      <a:pt x="47" y="43"/>
                      <a:pt x="48" y="42"/>
                    </a:cubicBezTo>
                    <a:cubicBezTo>
                      <a:pt x="48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2" y="41"/>
                      <a:pt x="53" y="39"/>
                      <a:pt x="54" y="40"/>
                    </a:cubicBezTo>
                    <a:cubicBezTo>
                      <a:pt x="53" y="42"/>
                      <a:pt x="53" y="44"/>
                      <a:pt x="53" y="46"/>
                    </a:cubicBezTo>
                    <a:cubicBezTo>
                      <a:pt x="54" y="45"/>
                      <a:pt x="54" y="44"/>
                      <a:pt x="54" y="43"/>
                    </a:cubicBezTo>
                    <a:cubicBezTo>
                      <a:pt x="55" y="44"/>
                      <a:pt x="53" y="46"/>
                      <a:pt x="55" y="4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5" y="48"/>
                      <a:pt x="56" y="46"/>
                      <a:pt x="57" y="47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60" y="45"/>
                      <a:pt x="61" y="41"/>
                      <a:pt x="63" y="38"/>
                    </a:cubicBezTo>
                    <a:cubicBezTo>
                      <a:pt x="65" y="34"/>
                      <a:pt x="69" y="31"/>
                      <a:pt x="75" y="32"/>
                    </a:cubicBezTo>
                    <a:cubicBezTo>
                      <a:pt x="76" y="32"/>
                      <a:pt x="77" y="32"/>
                      <a:pt x="78" y="33"/>
                    </a:cubicBezTo>
                    <a:cubicBezTo>
                      <a:pt x="79" y="33"/>
                      <a:pt x="80" y="34"/>
                      <a:pt x="81" y="34"/>
                    </a:cubicBezTo>
                    <a:cubicBezTo>
                      <a:pt x="82" y="36"/>
                      <a:pt x="83" y="39"/>
                      <a:pt x="83" y="42"/>
                    </a:cubicBezTo>
                    <a:cubicBezTo>
                      <a:pt x="80" y="42"/>
                      <a:pt x="78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7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4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6" y="46"/>
                      <a:pt x="77" y="46"/>
                      <a:pt x="77" y="46"/>
                    </a:cubicBezTo>
                    <a:cubicBezTo>
                      <a:pt x="77" y="46"/>
                      <a:pt x="78" y="47"/>
                      <a:pt x="77" y="47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80" y="49"/>
                      <a:pt x="81" y="48"/>
                      <a:pt x="82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1" y="50"/>
                      <a:pt x="80" y="50"/>
                      <a:pt x="78" y="50"/>
                    </a:cubicBezTo>
                    <a:cubicBezTo>
                      <a:pt x="82" y="50"/>
                      <a:pt x="86" y="51"/>
                      <a:pt x="90" y="51"/>
                    </a:cubicBezTo>
                    <a:cubicBezTo>
                      <a:pt x="92" y="50"/>
                      <a:pt x="94" y="50"/>
                      <a:pt x="96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48"/>
                      <a:pt x="96" y="47"/>
                      <a:pt x="97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5"/>
                      <a:pt x="96" y="45"/>
                      <a:pt x="96" y="4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5" y="45"/>
                      <a:pt x="96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4" y="46"/>
                      <a:pt x="94" y="46"/>
                      <a:pt x="93" y="45"/>
                    </a:cubicBezTo>
                    <a:cubicBezTo>
                      <a:pt x="94" y="45"/>
                      <a:pt x="95" y="44"/>
                      <a:pt x="95" y="43"/>
                    </a:cubicBezTo>
                    <a:cubicBezTo>
                      <a:pt x="95" y="42"/>
                      <a:pt x="97" y="43"/>
                      <a:pt x="97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8" y="42"/>
                      <a:pt x="98" y="42"/>
                      <a:pt x="98" y="42"/>
                    </a:cubicBezTo>
                    <a:cubicBezTo>
                      <a:pt x="99" y="41"/>
                      <a:pt x="100" y="40"/>
                      <a:pt x="101" y="40"/>
                    </a:cubicBezTo>
                    <a:cubicBezTo>
                      <a:pt x="103" y="39"/>
                      <a:pt x="103" y="39"/>
                      <a:pt x="103" y="37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4" y="37"/>
                      <a:pt x="103" y="37"/>
                      <a:pt x="104" y="37"/>
                    </a:cubicBezTo>
                    <a:cubicBezTo>
                      <a:pt x="103" y="35"/>
                      <a:pt x="105" y="34"/>
                      <a:pt x="105" y="33"/>
                    </a:cubicBezTo>
                    <a:cubicBezTo>
                      <a:pt x="107" y="34"/>
                      <a:pt x="104" y="34"/>
                      <a:pt x="105" y="36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6" y="33"/>
                      <a:pt x="107" y="33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5"/>
                      <a:pt x="108" y="35"/>
                      <a:pt x="109" y="3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5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6"/>
                      <a:pt x="109" y="37"/>
                      <a:pt x="109" y="36"/>
                    </a:cubicBezTo>
                    <a:cubicBezTo>
                      <a:pt x="109" y="35"/>
                      <a:pt x="111" y="36"/>
                      <a:pt x="111" y="34"/>
                    </a:cubicBezTo>
                    <a:cubicBezTo>
                      <a:pt x="114" y="31"/>
                      <a:pt x="118" y="30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7" y="23"/>
                      <a:pt x="135" y="21"/>
                      <a:pt x="143" y="23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4" y="22"/>
                    </a:cubicBezTo>
                    <a:cubicBezTo>
                      <a:pt x="143" y="22"/>
                      <a:pt x="143" y="21"/>
                      <a:pt x="142" y="21"/>
                    </a:cubicBezTo>
                    <a:cubicBezTo>
                      <a:pt x="143" y="21"/>
                      <a:pt x="145" y="21"/>
                      <a:pt x="146" y="21"/>
                    </a:cubicBezTo>
                    <a:cubicBezTo>
                      <a:pt x="145" y="21"/>
                      <a:pt x="145" y="21"/>
                      <a:pt x="145" y="21"/>
                    </a:cubicBezTo>
                    <a:cubicBezTo>
                      <a:pt x="144" y="21"/>
                      <a:pt x="143" y="21"/>
                      <a:pt x="143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3" y="20"/>
                      <a:pt x="143" y="20"/>
                      <a:pt x="143" y="19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20"/>
                      <a:pt x="141" y="20"/>
                    </a:cubicBezTo>
                    <a:cubicBezTo>
                      <a:pt x="140" y="20"/>
                      <a:pt x="140" y="18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8"/>
                      <a:pt x="140" y="18"/>
                      <a:pt x="140" y="18"/>
                    </a:cubicBezTo>
                    <a:cubicBezTo>
                      <a:pt x="139" y="17"/>
                      <a:pt x="139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7"/>
                      <a:pt x="138" y="17"/>
                      <a:pt x="138" y="16"/>
                    </a:cubicBezTo>
                    <a:cubicBezTo>
                      <a:pt x="139" y="17"/>
                      <a:pt x="139" y="16"/>
                      <a:pt x="140" y="17"/>
                    </a:cubicBezTo>
                    <a:cubicBezTo>
                      <a:pt x="140" y="16"/>
                      <a:pt x="141" y="17"/>
                      <a:pt x="141" y="16"/>
                    </a:cubicBezTo>
                    <a:cubicBezTo>
                      <a:pt x="140" y="16"/>
                      <a:pt x="139" y="16"/>
                      <a:pt x="138" y="16"/>
                    </a:cubicBezTo>
                    <a:cubicBezTo>
                      <a:pt x="138" y="16"/>
                      <a:pt x="137" y="16"/>
                      <a:pt x="137" y="16"/>
                    </a:cubicBezTo>
                    <a:cubicBezTo>
                      <a:pt x="137" y="16"/>
                      <a:pt x="136" y="16"/>
                      <a:pt x="136" y="16"/>
                    </a:cubicBezTo>
                    <a:cubicBezTo>
                      <a:pt x="136" y="16"/>
                      <a:pt x="136" y="16"/>
                      <a:pt x="136" y="16"/>
                    </a:cubicBezTo>
                    <a:cubicBezTo>
                      <a:pt x="136" y="16"/>
                      <a:pt x="136" y="16"/>
                      <a:pt x="136" y="16"/>
                    </a:cubicBezTo>
                    <a:cubicBezTo>
                      <a:pt x="136" y="16"/>
                      <a:pt x="136" y="15"/>
                      <a:pt x="136" y="15"/>
                    </a:cubicBezTo>
                    <a:cubicBezTo>
                      <a:pt x="136" y="15"/>
                      <a:pt x="136" y="15"/>
                      <a:pt x="136" y="15"/>
                    </a:cubicBezTo>
                    <a:cubicBezTo>
                      <a:pt x="135" y="15"/>
                      <a:pt x="135" y="15"/>
                      <a:pt x="135" y="15"/>
                    </a:cubicBezTo>
                    <a:cubicBezTo>
                      <a:pt x="136" y="16"/>
                      <a:pt x="134" y="16"/>
                      <a:pt x="136" y="17"/>
                    </a:cubicBezTo>
                    <a:cubicBezTo>
                      <a:pt x="135" y="17"/>
                      <a:pt x="135" y="17"/>
                      <a:pt x="134" y="17"/>
                    </a:cubicBezTo>
                    <a:cubicBezTo>
                      <a:pt x="134" y="17"/>
                      <a:pt x="134" y="16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6"/>
                      <a:pt x="133" y="15"/>
                      <a:pt x="132" y="15"/>
                    </a:cubicBezTo>
                    <a:cubicBezTo>
                      <a:pt x="133" y="14"/>
                      <a:pt x="133" y="15"/>
                      <a:pt x="133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2" y="14"/>
                      <a:pt x="131" y="13"/>
                      <a:pt x="130" y="14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29" y="13"/>
                      <a:pt x="129" y="14"/>
                    </a:cubicBezTo>
                    <a:cubicBezTo>
                      <a:pt x="128" y="13"/>
                      <a:pt x="128" y="15"/>
                      <a:pt x="126" y="14"/>
                    </a:cubicBezTo>
                    <a:cubicBezTo>
                      <a:pt x="125" y="15"/>
                      <a:pt x="124" y="14"/>
                      <a:pt x="122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2" y="15"/>
                      <a:pt x="121" y="16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6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16"/>
                      <a:pt x="120" y="16"/>
                      <a:pt x="120" y="15"/>
                    </a:cubicBezTo>
                    <a:cubicBezTo>
                      <a:pt x="118" y="16"/>
                      <a:pt x="117" y="16"/>
                      <a:pt x="116" y="17"/>
                    </a:cubicBezTo>
                    <a:cubicBezTo>
                      <a:pt x="113" y="18"/>
                      <a:pt x="110" y="20"/>
                      <a:pt x="108" y="22"/>
                    </a:cubicBezTo>
                    <a:cubicBezTo>
                      <a:pt x="106" y="23"/>
                      <a:pt x="106" y="24"/>
                      <a:pt x="105" y="24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2" y="27"/>
                      <a:pt x="101" y="28"/>
                    </a:cubicBezTo>
                    <a:cubicBezTo>
                      <a:pt x="101" y="29"/>
                      <a:pt x="100" y="30"/>
                      <a:pt x="100" y="31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30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29"/>
                      <a:pt x="101" y="29"/>
                    </a:cubicBezTo>
                    <a:cubicBezTo>
                      <a:pt x="101" y="29"/>
                      <a:pt x="102" y="29"/>
                      <a:pt x="102" y="30"/>
                    </a:cubicBezTo>
                    <a:cubicBezTo>
                      <a:pt x="102" y="30"/>
                      <a:pt x="102" y="30"/>
                      <a:pt x="101" y="30"/>
                    </a:cubicBezTo>
                    <a:cubicBezTo>
                      <a:pt x="102" y="31"/>
                      <a:pt x="101" y="31"/>
                      <a:pt x="101" y="32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102" y="32"/>
                      <a:pt x="102" y="31"/>
                      <a:pt x="102" y="30"/>
                    </a:cubicBezTo>
                    <a:cubicBezTo>
                      <a:pt x="103" y="30"/>
                      <a:pt x="104" y="29"/>
                      <a:pt x="105" y="29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100" y="33"/>
                      <a:pt x="101" y="33"/>
                      <a:pt x="101" y="32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99" y="33"/>
                      <a:pt x="100" y="33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1" y="31"/>
                      <a:pt x="100" y="31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100" y="31"/>
                      <a:pt x="100" y="31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7" y="34"/>
                      <a:pt x="93" y="36"/>
                      <a:pt x="91" y="38"/>
                    </a:cubicBezTo>
                    <a:cubicBezTo>
                      <a:pt x="90" y="37"/>
                      <a:pt x="91" y="35"/>
                      <a:pt x="90" y="34"/>
                    </a:cubicBezTo>
                    <a:cubicBezTo>
                      <a:pt x="88" y="32"/>
                      <a:pt x="86" y="30"/>
                      <a:pt x="85" y="28"/>
                    </a:cubicBezTo>
                    <a:cubicBezTo>
                      <a:pt x="84" y="27"/>
                      <a:pt x="82" y="27"/>
                      <a:pt x="83" y="26"/>
                    </a:cubicBezTo>
                    <a:cubicBezTo>
                      <a:pt x="86" y="25"/>
                      <a:pt x="88" y="26"/>
                      <a:pt x="90" y="26"/>
                    </a:cubicBezTo>
                    <a:cubicBezTo>
                      <a:pt x="90" y="25"/>
                      <a:pt x="91" y="25"/>
                      <a:pt x="91" y="25"/>
                    </a:cubicBezTo>
                    <a:cubicBezTo>
                      <a:pt x="92" y="25"/>
                      <a:pt x="92" y="26"/>
                      <a:pt x="92" y="26"/>
                    </a:cubicBezTo>
                    <a:cubicBezTo>
                      <a:pt x="92" y="26"/>
                      <a:pt x="93" y="26"/>
                      <a:pt x="93" y="26"/>
                    </a:cubicBezTo>
                    <a:cubicBezTo>
                      <a:pt x="94" y="27"/>
                      <a:pt x="94" y="26"/>
                      <a:pt x="95" y="26"/>
                    </a:cubicBezTo>
                    <a:cubicBezTo>
                      <a:pt x="95" y="26"/>
                      <a:pt x="96" y="26"/>
                      <a:pt x="95" y="26"/>
                    </a:cubicBezTo>
                    <a:cubicBezTo>
                      <a:pt x="96" y="27"/>
                      <a:pt x="96" y="27"/>
                      <a:pt x="96" y="26"/>
                    </a:cubicBezTo>
                    <a:cubicBezTo>
                      <a:pt x="97" y="26"/>
                      <a:pt x="97" y="27"/>
                      <a:pt x="98" y="27"/>
                    </a:cubicBezTo>
                    <a:cubicBezTo>
                      <a:pt x="99" y="26"/>
                      <a:pt x="97" y="26"/>
                      <a:pt x="96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5" y="23"/>
                      <a:pt x="94" y="23"/>
                      <a:pt x="95" y="23"/>
                    </a:cubicBezTo>
                    <a:cubicBezTo>
                      <a:pt x="94" y="23"/>
                      <a:pt x="93" y="22"/>
                      <a:pt x="93" y="22"/>
                    </a:cubicBezTo>
                    <a:cubicBezTo>
                      <a:pt x="90" y="21"/>
                      <a:pt x="88" y="22"/>
                      <a:pt x="86" y="21"/>
                    </a:cubicBezTo>
                    <a:cubicBezTo>
                      <a:pt x="86" y="21"/>
                      <a:pt x="85" y="21"/>
                      <a:pt x="85" y="21"/>
                    </a:cubicBezTo>
                    <a:cubicBezTo>
                      <a:pt x="85" y="21"/>
                      <a:pt x="85" y="20"/>
                      <a:pt x="85" y="21"/>
                    </a:cubicBezTo>
                    <a:cubicBezTo>
                      <a:pt x="86" y="20"/>
                      <a:pt x="84" y="20"/>
                      <a:pt x="85" y="2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2" y="20"/>
                      <a:pt x="80" y="19"/>
                      <a:pt x="79" y="20"/>
                    </a:cubicBezTo>
                    <a:cubicBezTo>
                      <a:pt x="77" y="21"/>
                      <a:pt x="75" y="21"/>
                      <a:pt x="73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2" y="22"/>
                      <a:pt x="71" y="22"/>
                      <a:pt x="69" y="22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4"/>
                      <a:pt x="68" y="23"/>
                    </a:cubicBezTo>
                    <a:cubicBezTo>
                      <a:pt x="66" y="22"/>
                      <a:pt x="68" y="21"/>
                      <a:pt x="69" y="20"/>
                    </a:cubicBezTo>
                    <a:cubicBezTo>
                      <a:pt x="72" y="17"/>
                      <a:pt x="77" y="12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4" y="13"/>
                      <a:pt x="88" y="13"/>
                      <a:pt x="90" y="12"/>
                    </a:cubicBezTo>
                    <a:cubicBezTo>
                      <a:pt x="90" y="13"/>
                      <a:pt x="92" y="12"/>
                      <a:pt x="91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93" y="12"/>
                      <a:pt x="96" y="13"/>
                      <a:pt x="96" y="12"/>
                    </a:cubicBezTo>
                    <a:cubicBezTo>
                      <a:pt x="96" y="12"/>
                      <a:pt x="96" y="13"/>
                      <a:pt x="97" y="13"/>
                    </a:cubicBezTo>
                    <a:cubicBezTo>
                      <a:pt x="97" y="13"/>
                      <a:pt x="98" y="13"/>
                      <a:pt x="98" y="13"/>
                    </a:cubicBezTo>
                    <a:cubicBezTo>
                      <a:pt x="99" y="13"/>
                      <a:pt x="99" y="13"/>
                      <a:pt x="99" y="13"/>
                    </a:cubicBezTo>
                    <a:cubicBezTo>
                      <a:pt x="99" y="12"/>
                      <a:pt x="100" y="13"/>
                      <a:pt x="100" y="13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101" y="12"/>
                      <a:pt x="102" y="13"/>
                      <a:pt x="104" y="13"/>
                    </a:cubicBezTo>
                    <a:cubicBezTo>
                      <a:pt x="101" y="12"/>
                      <a:pt x="99" y="11"/>
                      <a:pt x="97" y="11"/>
                    </a:cubicBezTo>
                    <a:cubicBezTo>
                      <a:pt x="97" y="11"/>
                      <a:pt x="97" y="11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4" y="9"/>
                      <a:pt x="93" y="10"/>
                      <a:pt x="93" y="9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6" y="8"/>
                      <a:pt x="84" y="8"/>
                      <a:pt x="82" y="8"/>
                    </a:cubicBezTo>
                    <a:cubicBezTo>
                      <a:pt x="81" y="7"/>
                      <a:pt x="80" y="8"/>
                      <a:pt x="80" y="7"/>
                    </a:cubicBezTo>
                    <a:cubicBezTo>
                      <a:pt x="80" y="7"/>
                      <a:pt x="79" y="6"/>
                      <a:pt x="79" y="7"/>
                    </a:cubicBezTo>
                    <a:cubicBezTo>
                      <a:pt x="78" y="7"/>
                      <a:pt x="77" y="7"/>
                      <a:pt x="77" y="7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7" y="7"/>
                      <a:pt x="77" y="8"/>
                      <a:pt x="77" y="8"/>
                    </a:cubicBezTo>
                    <a:cubicBezTo>
                      <a:pt x="76" y="8"/>
                      <a:pt x="76" y="7"/>
                      <a:pt x="76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7"/>
                      <a:pt x="75" y="8"/>
                      <a:pt x="75" y="7"/>
                    </a:cubicBezTo>
                    <a:cubicBezTo>
                      <a:pt x="74" y="8"/>
                      <a:pt x="73" y="7"/>
                      <a:pt x="73" y="8"/>
                    </a:cubicBezTo>
                    <a:cubicBezTo>
                      <a:pt x="71" y="7"/>
                      <a:pt x="70" y="9"/>
                      <a:pt x="69" y="8"/>
                    </a:cubicBezTo>
                    <a:cubicBezTo>
                      <a:pt x="68" y="9"/>
                      <a:pt x="66" y="10"/>
                      <a:pt x="66" y="10"/>
                    </a:cubicBezTo>
                    <a:cubicBezTo>
                      <a:pt x="64" y="10"/>
                      <a:pt x="63" y="12"/>
                      <a:pt x="61" y="12"/>
                    </a:cubicBezTo>
                    <a:cubicBezTo>
                      <a:pt x="61" y="12"/>
                      <a:pt x="63" y="11"/>
                      <a:pt x="63" y="10"/>
                    </a:cubicBezTo>
                    <a:cubicBezTo>
                      <a:pt x="62" y="11"/>
                      <a:pt x="62" y="12"/>
                      <a:pt x="61" y="12"/>
                    </a:cubicBezTo>
                    <a:cubicBezTo>
                      <a:pt x="60" y="12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3"/>
                      <a:pt x="60" y="13"/>
                      <a:pt x="59" y="13"/>
                    </a:cubicBezTo>
                    <a:cubicBezTo>
                      <a:pt x="59" y="12"/>
                      <a:pt x="59" y="11"/>
                      <a:pt x="59" y="10"/>
                    </a:cubicBezTo>
                    <a:cubicBezTo>
                      <a:pt x="58" y="9"/>
                      <a:pt x="58" y="6"/>
                      <a:pt x="56" y="5"/>
                    </a:cubicBezTo>
                    <a:cubicBezTo>
                      <a:pt x="55" y="1"/>
                      <a:pt x="52" y="2"/>
                      <a:pt x="49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39" y="1"/>
                      <a:pt x="35" y="1"/>
                      <a:pt x="32" y="4"/>
                    </a:cubicBezTo>
                    <a:cubicBezTo>
                      <a:pt x="28" y="6"/>
                      <a:pt x="28" y="10"/>
                      <a:pt x="28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6"/>
                      <a:pt x="20" y="16"/>
                      <a:pt x="18" y="18"/>
                    </a:cubicBezTo>
                    <a:cubicBezTo>
                      <a:pt x="16" y="18"/>
                      <a:pt x="16" y="21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1"/>
                      <a:pt x="15" y="22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5" y="22"/>
                      <a:pt x="15" y="22"/>
                    </a:cubicBezTo>
                    <a:cubicBezTo>
                      <a:pt x="14" y="22"/>
                      <a:pt x="14" y="24"/>
                      <a:pt x="14" y="25"/>
                    </a:cubicBezTo>
                    <a:cubicBezTo>
                      <a:pt x="13" y="25"/>
                      <a:pt x="13" y="24"/>
                      <a:pt x="13" y="25"/>
                    </a:cubicBezTo>
                    <a:cubicBezTo>
                      <a:pt x="13" y="25"/>
                      <a:pt x="12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7"/>
                      <a:pt x="12" y="27"/>
                    </a:cubicBezTo>
                    <a:cubicBezTo>
                      <a:pt x="13" y="27"/>
                      <a:pt x="12" y="27"/>
                      <a:pt x="12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29"/>
                      <a:pt x="12" y="29"/>
                      <a:pt x="12" y="28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4" y="33"/>
                      <a:pt x="14" y="36"/>
                      <a:pt x="17" y="38"/>
                    </a:cubicBezTo>
                    <a:cubicBezTo>
                      <a:pt x="15" y="38"/>
                      <a:pt x="13" y="39"/>
                      <a:pt x="11" y="40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4" y="43"/>
                      <a:pt x="6" y="51"/>
                      <a:pt x="3" y="56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2" y="55"/>
                    </a:cubicBezTo>
                    <a:cubicBezTo>
                      <a:pt x="2" y="57"/>
                      <a:pt x="2" y="59"/>
                      <a:pt x="2" y="60"/>
                    </a:cubicBezTo>
                    <a:cubicBezTo>
                      <a:pt x="2" y="62"/>
                      <a:pt x="2" y="63"/>
                      <a:pt x="2" y="65"/>
                    </a:cubicBezTo>
                    <a:cubicBezTo>
                      <a:pt x="2" y="65"/>
                      <a:pt x="2" y="64"/>
                      <a:pt x="2" y="64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1" y="65"/>
                      <a:pt x="1" y="63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53"/>
                      <a:pt x="2" y="45"/>
                      <a:pt x="9" y="39"/>
                    </a:cubicBezTo>
                    <a:cubicBezTo>
                      <a:pt x="10" y="39"/>
                      <a:pt x="12" y="38"/>
                      <a:pt x="12" y="37"/>
                    </a:cubicBezTo>
                    <a:cubicBezTo>
                      <a:pt x="7" y="38"/>
                      <a:pt x="5" y="42"/>
                      <a:pt x="3" y="45"/>
                    </a:cubicBezTo>
                    <a:cubicBezTo>
                      <a:pt x="2" y="48"/>
                      <a:pt x="1" y="51"/>
                      <a:pt x="1" y="53"/>
                    </a:cubicBezTo>
                    <a:cubicBezTo>
                      <a:pt x="0" y="53"/>
                      <a:pt x="1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8"/>
                      <a:pt x="0" y="62"/>
                      <a:pt x="0" y="66"/>
                    </a:cubicBezTo>
                    <a:cubicBezTo>
                      <a:pt x="1" y="66"/>
                      <a:pt x="2" y="67"/>
                      <a:pt x="1" y="67"/>
                    </a:cubicBezTo>
                    <a:cubicBezTo>
                      <a:pt x="2" y="68"/>
                      <a:pt x="0" y="68"/>
                      <a:pt x="1" y="69"/>
                    </a:cubicBezTo>
                    <a:cubicBezTo>
                      <a:pt x="1" y="69"/>
                      <a:pt x="2" y="70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3" y="72"/>
                      <a:pt x="3" y="75"/>
                      <a:pt x="5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7"/>
                      <a:pt x="6" y="78"/>
                      <a:pt x="5" y="78"/>
                    </a:cubicBezTo>
                    <a:cubicBezTo>
                      <a:pt x="7" y="78"/>
                      <a:pt x="6" y="78"/>
                      <a:pt x="7" y="79"/>
                    </a:cubicBezTo>
                    <a:cubicBezTo>
                      <a:pt x="6" y="78"/>
                      <a:pt x="6" y="77"/>
                      <a:pt x="5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5" y="75"/>
                      <a:pt x="4" y="74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2" y="71"/>
                      <a:pt x="3" y="68"/>
                      <a:pt x="2" y="65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2" y="65"/>
                      <a:pt x="2" y="63"/>
                      <a:pt x="2" y="61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3" y="60"/>
                      <a:pt x="3" y="61"/>
                      <a:pt x="3" y="61"/>
                    </a:cubicBezTo>
                    <a:cubicBezTo>
                      <a:pt x="3" y="61"/>
                      <a:pt x="2" y="60"/>
                      <a:pt x="3" y="59"/>
                    </a:cubicBezTo>
                    <a:cubicBezTo>
                      <a:pt x="3" y="60"/>
                      <a:pt x="3" y="60"/>
                      <a:pt x="3" y="61"/>
                    </a:cubicBezTo>
                    <a:cubicBezTo>
                      <a:pt x="4" y="63"/>
                      <a:pt x="3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4" y="68"/>
                      <a:pt x="5" y="68"/>
                      <a:pt x="5" y="68"/>
                    </a:cubicBezTo>
                    <a:cubicBezTo>
                      <a:pt x="5" y="69"/>
                      <a:pt x="5" y="69"/>
                      <a:pt x="4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5" y="69"/>
                      <a:pt x="5" y="70"/>
                      <a:pt x="5" y="70"/>
                    </a:cubicBezTo>
                    <a:cubicBezTo>
                      <a:pt x="6" y="71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7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6"/>
                      <a:pt x="9" y="76"/>
                      <a:pt x="9" y="76"/>
                    </a:cubicBezTo>
                    <a:cubicBezTo>
                      <a:pt x="9" y="77"/>
                      <a:pt x="10" y="76"/>
                      <a:pt x="10" y="77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9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2" y="78"/>
                      <a:pt x="11" y="78"/>
                      <a:pt x="11" y="77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14" y="79"/>
                      <a:pt x="16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8"/>
                      <a:pt x="18" y="78"/>
                      <a:pt x="19" y="79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1" y="78"/>
                      <a:pt x="20" y="79"/>
                    </a:cubicBezTo>
                    <a:cubicBezTo>
                      <a:pt x="20" y="79"/>
                      <a:pt x="19" y="79"/>
                      <a:pt x="18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9"/>
                      <a:pt x="17" y="79"/>
                      <a:pt x="17" y="79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9" y="79"/>
                      <a:pt x="19" y="79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0" y="80"/>
                    </a:cubicBezTo>
                    <a:cubicBezTo>
                      <a:pt x="22" y="80"/>
                      <a:pt x="22" y="82"/>
                      <a:pt x="23" y="83"/>
                    </a:cubicBezTo>
                    <a:cubicBezTo>
                      <a:pt x="28" y="88"/>
                      <a:pt x="34" y="91"/>
                      <a:pt x="41" y="91"/>
                    </a:cubicBezTo>
                    <a:cubicBezTo>
                      <a:pt x="41" y="90"/>
                      <a:pt x="42" y="90"/>
                      <a:pt x="42" y="90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2"/>
                      <a:pt x="42" y="90"/>
                      <a:pt x="43" y="90"/>
                    </a:cubicBezTo>
                    <a:cubicBezTo>
                      <a:pt x="43" y="90"/>
                      <a:pt x="44" y="90"/>
                      <a:pt x="44" y="90"/>
                    </a:cubicBezTo>
                    <a:cubicBezTo>
                      <a:pt x="44" y="91"/>
                      <a:pt x="43" y="90"/>
                      <a:pt x="43" y="91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5" y="90"/>
                      <a:pt x="47" y="90"/>
                      <a:pt x="48" y="90"/>
                    </a:cubicBezTo>
                    <a:cubicBezTo>
                      <a:pt x="48" y="89"/>
                      <a:pt x="49" y="89"/>
                      <a:pt x="49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1" y="87"/>
                      <a:pt x="51" y="90"/>
                      <a:pt x="51" y="88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2" y="88"/>
                      <a:pt x="52" y="88"/>
                      <a:pt x="52" y="89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4" y="87"/>
                      <a:pt x="54" y="87"/>
                      <a:pt x="54" y="87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7"/>
                      <a:pt x="55" y="87"/>
                      <a:pt x="55" y="87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5" y="85"/>
                      <a:pt x="56" y="85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5"/>
                      <a:pt x="57" y="86"/>
                      <a:pt x="57" y="86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5"/>
                      <a:pt x="58" y="84"/>
                      <a:pt x="58" y="84"/>
                    </a:cubicBezTo>
                    <a:cubicBezTo>
                      <a:pt x="58" y="83"/>
                      <a:pt x="58" y="83"/>
                      <a:pt x="59" y="82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2"/>
                      <a:pt x="60" y="82"/>
                      <a:pt x="60" y="81"/>
                    </a:cubicBezTo>
                    <a:cubicBezTo>
                      <a:pt x="60" y="81"/>
                      <a:pt x="59" y="82"/>
                      <a:pt x="59" y="81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59" y="82"/>
                      <a:pt x="59" y="82"/>
                      <a:pt x="58" y="83"/>
                    </a:cubicBezTo>
                    <a:cubicBezTo>
                      <a:pt x="57" y="82"/>
                      <a:pt x="58" y="81"/>
                      <a:pt x="58" y="81"/>
                    </a:cubicBezTo>
                    <a:cubicBezTo>
                      <a:pt x="58" y="81"/>
                      <a:pt x="58" y="83"/>
                      <a:pt x="57" y="82"/>
                    </a:cubicBezTo>
                    <a:cubicBezTo>
                      <a:pt x="57" y="81"/>
                      <a:pt x="58" y="80"/>
                      <a:pt x="5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79"/>
                      <a:pt x="60" y="79"/>
                      <a:pt x="60" y="79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0"/>
                      <a:pt x="60" y="80"/>
                      <a:pt x="60" y="80"/>
                    </a:cubicBezTo>
                    <a:cubicBezTo>
                      <a:pt x="65" y="81"/>
                      <a:pt x="70" y="81"/>
                      <a:pt x="76" y="82"/>
                    </a:cubicBezTo>
                    <a:cubicBezTo>
                      <a:pt x="79" y="81"/>
                      <a:pt x="84" y="81"/>
                      <a:pt x="86" y="80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8"/>
                      <a:pt x="87" y="78"/>
                      <a:pt x="87" y="78"/>
                    </a:cubicBezTo>
                    <a:cubicBezTo>
                      <a:pt x="87" y="79"/>
                      <a:pt x="88" y="79"/>
                      <a:pt x="88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87" y="79"/>
                      <a:pt x="88" y="78"/>
                      <a:pt x="87" y="78"/>
                    </a:cubicBezTo>
                    <a:cubicBezTo>
                      <a:pt x="88" y="78"/>
                      <a:pt x="88" y="77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1" y="78"/>
                      <a:pt x="91" y="78"/>
                      <a:pt x="91" y="78"/>
                    </a:cubicBezTo>
                    <a:cubicBezTo>
                      <a:pt x="91" y="78"/>
                      <a:pt x="91" y="78"/>
                      <a:pt x="91" y="78"/>
                    </a:cubicBezTo>
                    <a:cubicBezTo>
                      <a:pt x="91" y="78"/>
                      <a:pt x="91" y="78"/>
                      <a:pt x="92" y="78"/>
                    </a:cubicBezTo>
                    <a:cubicBezTo>
                      <a:pt x="94" y="78"/>
                      <a:pt x="96" y="76"/>
                      <a:pt x="97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8" y="74"/>
                      <a:pt x="98" y="74"/>
                      <a:pt x="99" y="74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99" y="73"/>
                      <a:pt x="100" y="73"/>
                      <a:pt x="100" y="72"/>
                    </a:cubicBezTo>
                    <a:cubicBezTo>
                      <a:pt x="100" y="72"/>
                      <a:pt x="100" y="73"/>
                      <a:pt x="100" y="73"/>
                    </a:cubicBezTo>
                    <a:close/>
                    <a:moveTo>
                      <a:pt x="91" y="68"/>
                    </a:move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0" y="70"/>
                      <a:pt x="90" y="70"/>
                      <a:pt x="90" y="70"/>
                    </a:cubicBezTo>
                    <a:cubicBezTo>
                      <a:pt x="90" y="69"/>
                      <a:pt x="90" y="69"/>
                      <a:pt x="91" y="68"/>
                    </a:cubicBezTo>
                    <a:close/>
                    <a:moveTo>
                      <a:pt x="138" y="16"/>
                    </a:moveTo>
                    <a:cubicBezTo>
                      <a:pt x="138" y="16"/>
                      <a:pt x="138" y="16"/>
                      <a:pt x="138" y="16"/>
                    </a:cubicBezTo>
                    <a:cubicBezTo>
                      <a:pt x="137" y="16"/>
                      <a:pt x="137" y="16"/>
                      <a:pt x="137" y="16"/>
                    </a:cubicBezTo>
                    <a:lnTo>
                      <a:pt x="138" y="16"/>
                    </a:lnTo>
                    <a:close/>
                    <a:moveTo>
                      <a:pt x="139" y="18"/>
                    </a:move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8" y="19"/>
                      <a:pt x="137" y="18"/>
                    </a:cubicBezTo>
                    <a:lnTo>
                      <a:pt x="139" y="18"/>
                    </a:lnTo>
                    <a:close/>
                    <a:moveTo>
                      <a:pt x="110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5"/>
                      <a:pt x="110" y="35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  <a:moveTo>
                      <a:pt x="128" y="18"/>
                    </a:moveTo>
                    <a:cubicBezTo>
                      <a:pt x="128" y="18"/>
                      <a:pt x="128" y="18"/>
                      <a:pt x="128" y="18"/>
                    </a:cubicBezTo>
                    <a:cubicBezTo>
                      <a:pt x="126" y="18"/>
                      <a:pt x="126" y="19"/>
                      <a:pt x="124" y="18"/>
                    </a:cubicBezTo>
                    <a:cubicBezTo>
                      <a:pt x="126" y="18"/>
                      <a:pt x="126" y="17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lose/>
                    <a:moveTo>
                      <a:pt x="129" y="18"/>
                    </a:moveTo>
                    <a:cubicBezTo>
                      <a:pt x="129" y="17"/>
                      <a:pt x="129" y="17"/>
                      <a:pt x="129" y="17"/>
                    </a:cubicBezTo>
                    <a:cubicBezTo>
                      <a:pt x="130" y="17"/>
                      <a:pt x="130" y="17"/>
                      <a:pt x="130" y="17"/>
                    </a:cubicBezTo>
                    <a:lnTo>
                      <a:pt x="129" y="18"/>
                    </a:lnTo>
                    <a:close/>
                    <a:moveTo>
                      <a:pt x="131" y="16"/>
                    </a:moveTo>
                    <a:cubicBezTo>
                      <a:pt x="131" y="16"/>
                      <a:pt x="132" y="16"/>
                      <a:pt x="132" y="16"/>
                    </a:cubicBezTo>
                    <a:cubicBezTo>
                      <a:pt x="132" y="16"/>
                      <a:pt x="132" y="17"/>
                      <a:pt x="131" y="16"/>
                    </a:cubicBezTo>
                    <a:close/>
                    <a:moveTo>
                      <a:pt x="132" y="17"/>
                    </a:move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7"/>
                    </a:cubicBezTo>
                    <a:close/>
                    <a:moveTo>
                      <a:pt x="117" y="17"/>
                    </a:moveTo>
                    <a:cubicBezTo>
                      <a:pt x="118" y="18"/>
                      <a:pt x="120" y="16"/>
                      <a:pt x="121" y="16"/>
                    </a:cubicBezTo>
                    <a:cubicBezTo>
                      <a:pt x="123" y="15"/>
                      <a:pt x="125" y="14"/>
                      <a:pt x="126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9" y="15"/>
                      <a:pt x="129" y="15"/>
                      <a:pt x="130" y="15"/>
                    </a:cubicBezTo>
                    <a:cubicBezTo>
                      <a:pt x="130" y="15"/>
                      <a:pt x="131" y="14"/>
                      <a:pt x="131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3" y="15"/>
                      <a:pt x="133" y="15"/>
                      <a:pt x="133" y="15"/>
                    </a:cubicBezTo>
                    <a:cubicBezTo>
                      <a:pt x="132" y="15"/>
                      <a:pt x="131" y="14"/>
                      <a:pt x="130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6" y="16"/>
                      <a:pt x="124" y="15"/>
                      <a:pt x="123" y="16"/>
                    </a:cubicBezTo>
                    <a:cubicBezTo>
                      <a:pt x="121" y="16"/>
                      <a:pt x="119" y="17"/>
                      <a:pt x="116" y="18"/>
                    </a:cubicBezTo>
                    <a:lnTo>
                      <a:pt x="117" y="17"/>
                    </a:lnTo>
                    <a:close/>
                    <a:moveTo>
                      <a:pt x="117" y="25"/>
                    </a:moveTo>
                    <a:cubicBezTo>
                      <a:pt x="115" y="27"/>
                      <a:pt x="115" y="27"/>
                      <a:pt x="115" y="27"/>
                    </a:cubicBezTo>
                    <a:cubicBezTo>
                      <a:pt x="114" y="27"/>
                      <a:pt x="114" y="27"/>
                      <a:pt x="114" y="27"/>
                    </a:cubicBezTo>
                    <a:lnTo>
                      <a:pt x="117" y="25"/>
                    </a:lnTo>
                    <a:close/>
                    <a:moveTo>
                      <a:pt x="113" y="20"/>
                    </a:moveTo>
                    <a:cubicBezTo>
                      <a:pt x="113" y="19"/>
                      <a:pt x="112" y="19"/>
                      <a:pt x="113" y="19"/>
                    </a:cubicBezTo>
                    <a:cubicBezTo>
                      <a:pt x="114" y="20"/>
                      <a:pt x="115" y="18"/>
                      <a:pt x="116" y="18"/>
                    </a:cubicBezTo>
                    <a:cubicBezTo>
                      <a:pt x="115" y="18"/>
                      <a:pt x="113" y="19"/>
                      <a:pt x="113" y="20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2" y="20"/>
                      <a:pt x="113" y="20"/>
                      <a:pt x="113" y="20"/>
                    </a:cubicBezTo>
                    <a:close/>
                    <a:moveTo>
                      <a:pt x="113" y="25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5"/>
                      <a:pt x="113" y="25"/>
                      <a:pt x="113" y="25"/>
                    </a:cubicBezTo>
                    <a:close/>
                    <a:moveTo>
                      <a:pt x="114" y="27"/>
                    </a:moveTo>
                    <a:cubicBezTo>
                      <a:pt x="114" y="27"/>
                      <a:pt x="114" y="27"/>
                      <a:pt x="114" y="27"/>
                    </a:cubicBezTo>
                    <a:cubicBezTo>
                      <a:pt x="113" y="28"/>
                      <a:pt x="113" y="28"/>
                      <a:pt x="113" y="28"/>
                    </a:cubicBezTo>
                    <a:lnTo>
                      <a:pt x="114" y="27"/>
                    </a:lnTo>
                    <a:close/>
                    <a:moveTo>
                      <a:pt x="109" y="21"/>
                    </a:moveTo>
                    <a:cubicBezTo>
                      <a:pt x="109" y="22"/>
                      <a:pt x="109" y="22"/>
                      <a:pt x="110" y="22"/>
                    </a:cubicBezTo>
                    <a:cubicBezTo>
                      <a:pt x="110" y="20"/>
                      <a:pt x="111" y="21"/>
                      <a:pt x="112" y="20"/>
                    </a:cubicBezTo>
                    <a:cubicBezTo>
                      <a:pt x="111" y="21"/>
                      <a:pt x="110" y="22"/>
                      <a:pt x="108" y="22"/>
                    </a:cubicBezTo>
                    <a:cubicBezTo>
                      <a:pt x="109" y="22"/>
                      <a:pt x="109" y="22"/>
                      <a:pt x="109" y="21"/>
                    </a:cubicBezTo>
                    <a:close/>
                    <a:moveTo>
                      <a:pt x="107" y="33"/>
                    </a:moveTo>
                    <a:cubicBezTo>
                      <a:pt x="108" y="33"/>
                      <a:pt x="108" y="33"/>
                      <a:pt x="108" y="33"/>
                    </a:cubicBezTo>
                    <a:cubicBezTo>
                      <a:pt x="109" y="32"/>
                      <a:pt x="108" y="32"/>
                      <a:pt x="108" y="32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9" y="32"/>
                      <a:pt x="109" y="32"/>
                      <a:pt x="109" y="31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2"/>
                      <a:pt x="109" y="32"/>
                      <a:pt x="109" y="33"/>
                    </a:cubicBezTo>
                    <a:cubicBezTo>
                      <a:pt x="109" y="33"/>
                      <a:pt x="109" y="32"/>
                      <a:pt x="109" y="32"/>
                    </a:cubicBezTo>
                    <a:cubicBezTo>
                      <a:pt x="110" y="32"/>
                      <a:pt x="110" y="32"/>
                      <a:pt x="110" y="32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09" y="33"/>
                      <a:pt x="108" y="33"/>
                      <a:pt x="108" y="33"/>
                    </a:cubicBezTo>
                    <a:cubicBezTo>
                      <a:pt x="108" y="33"/>
                      <a:pt x="108" y="33"/>
                      <a:pt x="108" y="34"/>
                    </a:cubicBezTo>
                    <a:lnTo>
                      <a:pt x="107" y="33"/>
                    </a:lnTo>
                    <a:close/>
                    <a:moveTo>
                      <a:pt x="108" y="34"/>
                    </a:moveTo>
                    <a:cubicBezTo>
                      <a:pt x="108" y="34"/>
                      <a:pt x="108" y="34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lose/>
                    <a:moveTo>
                      <a:pt x="103" y="36"/>
                    </a:move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4" y="36"/>
                    </a:cubicBezTo>
                    <a:cubicBezTo>
                      <a:pt x="104" y="36"/>
                      <a:pt x="103" y="36"/>
                      <a:pt x="103" y="36"/>
                    </a:cubicBezTo>
                    <a:close/>
                    <a:moveTo>
                      <a:pt x="106" y="32"/>
                    </a:move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7" y="31"/>
                      <a:pt x="106" y="31"/>
                      <a:pt x="106" y="32"/>
                    </a:cubicBezTo>
                    <a:close/>
                    <a:moveTo>
                      <a:pt x="106" y="25"/>
                    </a:move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6" y="25"/>
                    </a:cubicBezTo>
                    <a:close/>
                    <a:moveTo>
                      <a:pt x="106" y="27"/>
                    </a:moveTo>
                    <a:cubicBezTo>
                      <a:pt x="105" y="29"/>
                      <a:pt x="105" y="29"/>
                      <a:pt x="105" y="29"/>
                    </a:cubicBezTo>
                    <a:cubicBezTo>
                      <a:pt x="105" y="29"/>
                      <a:pt x="105" y="28"/>
                      <a:pt x="106" y="27"/>
                    </a:cubicBezTo>
                    <a:close/>
                    <a:moveTo>
                      <a:pt x="104" y="33"/>
                    </a:move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5" y="33"/>
                      <a:pt x="105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102" y="36"/>
                    </a:moveTo>
                    <a:cubicBezTo>
                      <a:pt x="103" y="35"/>
                      <a:pt x="102" y="34"/>
                      <a:pt x="103" y="34"/>
                    </a:cubicBezTo>
                    <a:cubicBezTo>
                      <a:pt x="103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3" y="36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lose/>
                    <a:moveTo>
                      <a:pt x="95" y="43"/>
                    </a:move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lnTo>
                      <a:pt x="95" y="43"/>
                    </a:lnTo>
                    <a:close/>
                    <a:moveTo>
                      <a:pt x="98" y="41"/>
                    </a:moveTo>
                    <a:cubicBezTo>
                      <a:pt x="98" y="40"/>
                      <a:pt x="98" y="40"/>
                      <a:pt x="98" y="40"/>
                    </a:cubicBezTo>
                    <a:cubicBezTo>
                      <a:pt x="99" y="40"/>
                      <a:pt x="99" y="40"/>
                      <a:pt x="99" y="40"/>
                    </a:cubicBezTo>
                    <a:lnTo>
                      <a:pt x="98" y="41"/>
                    </a:lnTo>
                    <a:close/>
                    <a:moveTo>
                      <a:pt x="93" y="43"/>
                    </a:moveTo>
                    <a:cubicBezTo>
                      <a:pt x="93" y="42"/>
                      <a:pt x="95" y="42"/>
                      <a:pt x="95" y="4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98" y="39"/>
                      <a:pt x="98" y="38"/>
                      <a:pt x="99" y="39"/>
                    </a:cubicBezTo>
                    <a:cubicBezTo>
                      <a:pt x="97" y="40"/>
                      <a:pt x="95" y="42"/>
                      <a:pt x="93" y="43"/>
                    </a:cubicBez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100" y="33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3"/>
                      <a:pt x="99" y="33"/>
                    </a:cubicBezTo>
                    <a:cubicBezTo>
                      <a:pt x="98" y="33"/>
                      <a:pt x="98" y="33"/>
                      <a:pt x="98" y="34"/>
                    </a:cubicBezTo>
                    <a:cubicBezTo>
                      <a:pt x="98" y="33"/>
                      <a:pt x="99" y="33"/>
                      <a:pt x="99" y="32"/>
                    </a:cubicBezTo>
                    <a:close/>
                    <a:moveTo>
                      <a:pt x="97" y="36"/>
                    </a:moveTo>
                    <a:cubicBezTo>
                      <a:pt x="96" y="36"/>
                      <a:pt x="96" y="36"/>
                      <a:pt x="96" y="36"/>
                    </a:cubicBezTo>
                    <a:cubicBezTo>
                      <a:pt x="96" y="37"/>
                      <a:pt x="96" y="37"/>
                      <a:pt x="96" y="37"/>
                    </a:cubicBezTo>
                    <a:lnTo>
                      <a:pt x="97" y="36"/>
                    </a:lnTo>
                    <a:close/>
                    <a:moveTo>
                      <a:pt x="91" y="40"/>
                    </a:move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0"/>
                      <a:pt x="93" y="39"/>
                      <a:pt x="93" y="39"/>
                    </a:cubicBezTo>
                    <a:cubicBezTo>
                      <a:pt x="93" y="39"/>
                      <a:pt x="93" y="38"/>
                      <a:pt x="93" y="3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2" y="38"/>
                      <a:pt x="92" y="38"/>
                      <a:pt x="92" y="39"/>
                    </a:cubicBezTo>
                    <a:cubicBezTo>
                      <a:pt x="92" y="38"/>
                      <a:pt x="92" y="39"/>
                      <a:pt x="91" y="38"/>
                    </a:cubicBezTo>
                    <a:cubicBezTo>
                      <a:pt x="92" y="38"/>
                      <a:pt x="93" y="38"/>
                      <a:pt x="92" y="37"/>
                    </a:cubicBez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9"/>
                      <a:pt x="93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3" y="37"/>
                      <a:pt x="93" y="37"/>
                    </a:cubicBezTo>
                    <a:cubicBezTo>
                      <a:pt x="93" y="37"/>
                      <a:pt x="94" y="37"/>
                      <a:pt x="95" y="37"/>
                    </a:cubicBezTo>
                    <a:cubicBezTo>
                      <a:pt x="95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8"/>
                      <a:pt x="94" y="38"/>
                      <a:pt x="94" y="38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6" y="37"/>
                      <a:pt x="97" y="37"/>
                      <a:pt x="98" y="36"/>
                    </a:cubicBezTo>
                    <a:cubicBezTo>
                      <a:pt x="98" y="36"/>
                      <a:pt x="99" y="35"/>
                      <a:pt x="99" y="35"/>
                    </a:cubicBezTo>
                    <a:cubicBezTo>
                      <a:pt x="99" y="35"/>
                      <a:pt x="98" y="36"/>
                      <a:pt x="98" y="36"/>
                    </a:cubicBezTo>
                    <a:cubicBezTo>
                      <a:pt x="96" y="38"/>
                      <a:pt x="94" y="39"/>
                      <a:pt x="92" y="40"/>
                    </a:cubicBezTo>
                    <a:cubicBezTo>
                      <a:pt x="91" y="40"/>
                      <a:pt x="91" y="40"/>
                      <a:pt x="91" y="40"/>
                    </a:cubicBezTo>
                    <a:close/>
                    <a:moveTo>
                      <a:pt x="90" y="37"/>
                    </a:move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89" y="39"/>
                    </a:cubicBezTo>
                    <a:cubicBezTo>
                      <a:pt x="90" y="39"/>
                      <a:pt x="90" y="38"/>
                      <a:pt x="90" y="37"/>
                    </a:cubicBezTo>
                    <a:close/>
                    <a:moveTo>
                      <a:pt x="88" y="49"/>
                    </a:moveTo>
                    <a:cubicBezTo>
                      <a:pt x="88" y="48"/>
                      <a:pt x="88" y="49"/>
                      <a:pt x="89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9"/>
                      <a:pt x="88" y="48"/>
                      <a:pt x="88" y="49"/>
                    </a:cubicBezTo>
                    <a:close/>
                    <a:moveTo>
                      <a:pt x="72" y="22"/>
                    </a:moveTo>
                    <a:cubicBezTo>
                      <a:pt x="73" y="22"/>
                      <a:pt x="73" y="22"/>
                      <a:pt x="73" y="22"/>
                    </a:cubicBezTo>
                    <a:cubicBezTo>
                      <a:pt x="72" y="22"/>
                      <a:pt x="72" y="22"/>
                      <a:pt x="72" y="22"/>
                    </a:cubicBezTo>
                    <a:close/>
                    <a:moveTo>
                      <a:pt x="57" y="13"/>
                    </a:moveTo>
                    <a:cubicBezTo>
                      <a:pt x="58" y="13"/>
                      <a:pt x="57" y="15"/>
                      <a:pt x="57" y="15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7" y="15"/>
                      <a:pt x="57" y="15"/>
                      <a:pt x="57" y="14"/>
                    </a:cubicBezTo>
                    <a:lnTo>
                      <a:pt x="57" y="13"/>
                    </a:lnTo>
                    <a:close/>
                    <a:moveTo>
                      <a:pt x="2" y="69"/>
                    </a:moveTo>
                    <a:cubicBezTo>
                      <a:pt x="2" y="67"/>
                      <a:pt x="2" y="67"/>
                      <a:pt x="2" y="67"/>
                    </a:cubicBezTo>
                    <a:cubicBezTo>
                      <a:pt x="2" y="68"/>
                      <a:pt x="2" y="68"/>
                      <a:pt x="2" y="68"/>
                    </a:cubicBezTo>
                    <a:lnTo>
                      <a:pt x="2" y="69"/>
                    </a:lnTo>
                    <a:close/>
                    <a:moveTo>
                      <a:pt x="2" y="58"/>
                    </a:moveTo>
                    <a:cubicBezTo>
                      <a:pt x="2" y="57"/>
                      <a:pt x="2" y="57"/>
                      <a:pt x="3" y="56"/>
                    </a:cubicBezTo>
                    <a:cubicBezTo>
                      <a:pt x="3" y="57"/>
                      <a:pt x="3" y="57"/>
                      <a:pt x="2" y="58"/>
                    </a:cubicBezTo>
                    <a:close/>
                    <a:moveTo>
                      <a:pt x="6" y="73"/>
                    </a:moveTo>
                    <a:cubicBezTo>
                      <a:pt x="7" y="73"/>
                      <a:pt x="7" y="72"/>
                      <a:pt x="7" y="73"/>
                    </a:cubicBezTo>
                    <a:cubicBezTo>
                      <a:pt x="7" y="73"/>
                      <a:pt x="7" y="72"/>
                      <a:pt x="6" y="73"/>
                    </a:cubicBezTo>
                    <a:close/>
                    <a:moveTo>
                      <a:pt x="55" y="43"/>
                    </a:moveTo>
                    <a:cubicBezTo>
                      <a:pt x="54" y="42"/>
                      <a:pt x="55" y="40"/>
                      <a:pt x="55" y="39"/>
                    </a:cubicBezTo>
                    <a:cubicBezTo>
                      <a:pt x="56" y="40"/>
                      <a:pt x="55" y="42"/>
                      <a:pt x="55" y="43"/>
                    </a:cubicBezTo>
                    <a:close/>
                    <a:moveTo>
                      <a:pt x="10" y="73"/>
                    </a:moveTo>
                    <a:cubicBezTo>
                      <a:pt x="9" y="72"/>
                      <a:pt x="9" y="71"/>
                      <a:pt x="9" y="71"/>
                    </a:cubicBezTo>
                    <a:cubicBezTo>
                      <a:pt x="9" y="72"/>
                      <a:pt x="10" y="73"/>
                      <a:pt x="11" y="74"/>
                    </a:cubicBezTo>
                    <a:cubicBezTo>
                      <a:pt x="10" y="75"/>
                      <a:pt x="11" y="73"/>
                      <a:pt x="10" y="73"/>
                    </a:cubicBezTo>
                    <a:close/>
                    <a:moveTo>
                      <a:pt x="11" y="75"/>
                    </a:move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5"/>
                      <a:pt x="12" y="75"/>
                      <a:pt x="12" y="75"/>
                    </a:cubicBezTo>
                    <a:lnTo>
                      <a:pt x="11" y="75"/>
                    </a:lnTo>
                    <a:close/>
                    <a:moveTo>
                      <a:pt x="15" y="78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5" y="77"/>
                      <a:pt x="15" y="77"/>
                      <a:pt x="15" y="77"/>
                    </a:cubicBezTo>
                    <a:lnTo>
                      <a:pt x="15" y="78"/>
                    </a:lnTo>
                    <a:close/>
                    <a:moveTo>
                      <a:pt x="14" y="76"/>
                    </a:moveTo>
                    <a:cubicBezTo>
                      <a:pt x="15" y="75"/>
                      <a:pt x="15" y="76"/>
                      <a:pt x="15" y="76"/>
                    </a:cubicBezTo>
                    <a:cubicBezTo>
                      <a:pt x="15" y="76"/>
                      <a:pt x="15" y="77"/>
                      <a:pt x="14" y="76"/>
                    </a:cubicBezTo>
                    <a:close/>
                    <a:moveTo>
                      <a:pt x="20" y="78"/>
                    </a:moveTo>
                    <a:cubicBezTo>
                      <a:pt x="19" y="77"/>
                      <a:pt x="19" y="78"/>
                      <a:pt x="19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8" y="78"/>
                      <a:pt x="17" y="78"/>
                      <a:pt x="16" y="77"/>
                    </a:cubicBezTo>
                    <a:cubicBezTo>
                      <a:pt x="16" y="77"/>
                      <a:pt x="17" y="78"/>
                      <a:pt x="18" y="78"/>
                    </a:cubicBezTo>
                    <a:cubicBezTo>
                      <a:pt x="18" y="78"/>
                      <a:pt x="18" y="77"/>
                      <a:pt x="18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6"/>
                      <a:pt x="17" y="77"/>
                      <a:pt x="17" y="77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7" y="76"/>
                      <a:pt x="17" y="76"/>
                    </a:cubicBezTo>
                    <a:cubicBezTo>
                      <a:pt x="16" y="75"/>
                      <a:pt x="15" y="75"/>
                      <a:pt x="14" y="75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15" y="75"/>
                      <a:pt x="15" y="74"/>
                      <a:pt x="15" y="75"/>
                    </a:cubicBezTo>
                    <a:cubicBezTo>
                      <a:pt x="16" y="74"/>
                      <a:pt x="18" y="75"/>
                      <a:pt x="19" y="75"/>
                    </a:cubicBezTo>
                    <a:cubicBezTo>
                      <a:pt x="19" y="76"/>
                      <a:pt x="20" y="77"/>
                      <a:pt x="20" y="78"/>
                    </a:cubicBezTo>
                    <a:close/>
                    <a:moveTo>
                      <a:pt x="47" y="90"/>
                    </a:moveTo>
                    <a:cubicBezTo>
                      <a:pt x="47" y="90"/>
                      <a:pt x="47" y="90"/>
                      <a:pt x="47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9"/>
                      <a:pt x="48" y="89"/>
                      <a:pt x="48" y="89"/>
                    </a:cubicBezTo>
                    <a:lnTo>
                      <a:pt x="47" y="90"/>
                    </a:lnTo>
                    <a:close/>
                    <a:moveTo>
                      <a:pt x="48" y="89"/>
                    </a:moveTo>
                    <a:cubicBezTo>
                      <a:pt x="48" y="89"/>
                      <a:pt x="48" y="88"/>
                      <a:pt x="48" y="88"/>
                    </a:cubicBezTo>
                    <a:cubicBezTo>
                      <a:pt x="48" y="88"/>
                      <a:pt x="48" y="89"/>
                      <a:pt x="48" y="89"/>
                    </a:cubicBezTo>
                    <a:close/>
                    <a:moveTo>
                      <a:pt x="49" y="79"/>
                    </a:moveTo>
                    <a:cubicBezTo>
                      <a:pt x="49" y="79"/>
                      <a:pt x="49" y="79"/>
                      <a:pt x="49" y="7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49" y="79"/>
                      <a:pt x="50" y="79"/>
                      <a:pt x="50" y="79"/>
                    </a:cubicBezTo>
                    <a:cubicBezTo>
                      <a:pt x="49" y="79"/>
                      <a:pt x="49" y="79"/>
                      <a:pt x="49" y="79"/>
                    </a:cubicBezTo>
                    <a:close/>
                    <a:moveTo>
                      <a:pt x="51" y="87"/>
                    </a:moveTo>
                    <a:cubicBezTo>
                      <a:pt x="51" y="87"/>
                      <a:pt x="51" y="87"/>
                      <a:pt x="51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52" y="87"/>
                      <a:pt x="52" y="87"/>
                      <a:pt x="52" y="87"/>
                    </a:cubicBezTo>
                    <a:lnTo>
                      <a:pt x="51" y="87"/>
                    </a:lnTo>
                    <a:close/>
                    <a:moveTo>
                      <a:pt x="50" y="76"/>
                    </a:moveTo>
                    <a:cubicBezTo>
                      <a:pt x="46" y="78"/>
                      <a:pt x="41" y="79"/>
                      <a:pt x="36" y="78"/>
                    </a:cubicBezTo>
                    <a:cubicBezTo>
                      <a:pt x="32" y="76"/>
                      <a:pt x="27" y="73"/>
                      <a:pt x="26" y="69"/>
                    </a:cubicBezTo>
                    <a:cubicBezTo>
                      <a:pt x="25" y="67"/>
                      <a:pt x="23" y="67"/>
                      <a:pt x="21" y="66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8"/>
                      <a:pt x="20" y="6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8" y="69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8" y="72"/>
                      <a:pt x="18" y="73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4" y="72"/>
                      <a:pt x="14" y="70"/>
                      <a:pt x="13" y="70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5" y="73"/>
                      <a:pt x="14" y="73"/>
                      <a:pt x="15" y="73"/>
                    </a:cubicBezTo>
                    <a:cubicBezTo>
                      <a:pt x="15" y="74"/>
                      <a:pt x="15" y="74"/>
                      <a:pt x="15" y="74"/>
                    </a:cubicBezTo>
                    <a:cubicBezTo>
                      <a:pt x="15" y="73"/>
                      <a:pt x="14" y="73"/>
                      <a:pt x="14" y="73"/>
                    </a:cubicBezTo>
                    <a:cubicBezTo>
                      <a:pt x="13" y="74"/>
                      <a:pt x="14" y="74"/>
                      <a:pt x="13" y="74"/>
                    </a:cubicBezTo>
                    <a:cubicBezTo>
                      <a:pt x="13" y="73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0" y="72"/>
                      <a:pt x="11" y="72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2" y="73"/>
                      <a:pt x="12" y="74"/>
                      <a:pt x="12" y="74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3" y="75"/>
                      <a:pt x="13" y="75"/>
                      <a:pt x="12" y="74"/>
                    </a:cubicBezTo>
                    <a:cubicBezTo>
                      <a:pt x="12" y="74"/>
                      <a:pt x="12" y="73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72"/>
                      <a:pt x="10" y="70"/>
                      <a:pt x="9" y="69"/>
                    </a:cubicBezTo>
                    <a:cubicBezTo>
                      <a:pt x="10" y="70"/>
                      <a:pt x="10" y="69"/>
                      <a:pt x="10" y="70"/>
                    </a:cubicBezTo>
                    <a:cubicBezTo>
                      <a:pt x="11" y="70"/>
                      <a:pt x="10" y="69"/>
                      <a:pt x="10" y="69"/>
                    </a:cubicBezTo>
                    <a:cubicBezTo>
                      <a:pt x="10" y="69"/>
                      <a:pt x="10" y="69"/>
                      <a:pt x="9" y="69"/>
                    </a:cubicBezTo>
                    <a:cubicBezTo>
                      <a:pt x="9" y="69"/>
                      <a:pt x="9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1" y="67"/>
                    </a:cubicBezTo>
                    <a:cubicBezTo>
                      <a:pt x="11" y="67"/>
                      <a:pt x="11" y="67"/>
                      <a:pt x="11" y="66"/>
                    </a:cubicBezTo>
                    <a:cubicBezTo>
                      <a:pt x="11" y="66"/>
                      <a:pt x="10" y="66"/>
                      <a:pt x="10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7"/>
                      <a:pt x="11" y="67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7"/>
                      <a:pt x="11" y="66"/>
                      <a:pt x="12" y="66"/>
                    </a:cubicBezTo>
                    <a:cubicBezTo>
                      <a:pt x="11" y="65"/>
                      <a:pt x="11" y="64"/>
                      <a:pt x="10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58"/>
                      <a:pt x="11" y="54"/>
                      <a:pt x="13" y="52"/>
                    </a:cubicBezTo>
                    <a:cubicBezTo>
                      <a:pt x="15" y="48"/>
                      <a:pt x="17" y="46"/>
                      <a:pt x="21" y="44"/>
                    </a:cubicBezTo>
                    <a:cubicBezTo>
                      <a:pt x="22" y="44"/>
                      <a:pt x="24" y="43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5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0"/>
                      <a:pt x="27" y="40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0" y="39"/>
                      <a:pt x="30" y="39"/>
                      <a:pt x="31" y="38"/>
                    </a:cubicBezTo>
                    <a:cubicBezTo>
                      <a:pt x="30" y="36"/>
                      <a:pt x="32" y="36"/>
                      <a:pt x="31" y="34"/>
                    </a:cubicBezTo>
                    <a:cubicBezTo>
                      <a:pt x="30" y="34"/>
                      <a:pt x="30" y="33"/>
                      <a:pt x="29" y="34"/>
                    </a:cubicBezTo>
                    <a:cubicBezTo>
                      <a:pt x="29" y="35"/>
                      <a:pt x="28" y="33"/>
                      <a:pt x="27" y="33"/>
                    </a:cubicBezTo>
                    <a:cubicBezTo>
                      <a:pt x="24" y="30"/>
                      <a:pt x="24" y="25"/>
                      <a:pt x="25" y="21"/>
                    </a:cubicBezTo>
                    <a:cubicBezTo>
                      <a:pt x="26" y="20"/>
                      <a:pt x="27" y="20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0" y="16"/>
                      <a:pt x="30" y="22"/>
                      <a:pt x="32" y="23"/>
                    </a:cubicBezTo>
                    <a:cubicBezTo>
                      <a:pt x="33" y="23"/>
                      <a:pt x="33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7" y="23"/>
                      <a:pt x="38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43" y="18"/>
                      <a:pt x="33" y="10"/>
                      <a:pt x="42" y="7"/>
                    </a:cubicBezTo>
                    <a:cubicBezTo>
                      <a:pt x="46" y="7"/>
                      <a:pt x="49" y="7"/>
                      <a:pt x="51" y="10"/>
                    </a:cubicBezTo>
                    <a:cubicBezTo>
                      <a:pt x="51" y="12"/>
                      <a:pt x="53" y="14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1" y="17"/>
                      <a:pt x="49" y="16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7" y="17"/>
                      <a:pt x="47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6" y="17"/>
                      <a:pt x="45" y="18"/>
                      <a:pt x="44" y="18"/>
                    </a:cubicBezTo>
                    <a:cubicBezTo>
                      <a:pt x="44" y="20"/>
                      <a:pt x="42" y="20"/>
                      <a:pt x="42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5" y="25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7" y="26"/>
                      <a:pt x="47" y="25"/>
                      <a:pt x="48" y="25"/>
                    </a:cubicBezTo>
                    <a:cubicBezTo>
                      <a:pt x="49" y="23"/>
                      <a:pt x="52" y="23"/>
                      <a:pt x="54" y="23"/>
                    </a:cubicBezTo>
                    <a:cubicBezTo>
                      <a:pt x="56" y="25"/>
                      <a:pt x="55" y="28"/>
                      <a:pt x="54" y="31"/>
                    </a:cubicBezTo>
                    <a:cubicBezTo>
                      <a:pt x="53" y="32"/>
                      <a:pt x="53" y="34"/>
                      <a:pt x="51" y="35"/>
                    </a:cubicBezTo>
                    <a:cubicBezTo>
                      <a:pt x="51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6"/>
                      <a:pt x="48" y="35"/>
                      <a:pt x="48" y="35"/>
                    </a:cubicBezTo>
                    <a:cubicBezTo>
                      <a:pt x="47" y="35"/>
                      <a:pt x="45" y="35"/>
                      <a:pt x="44" y="35"/>
                    </a:cubicBezTo>
                    <a:cubicBezTo>
                      <a:pt x="43" y="35"/>
                      <a:pt x="43" y="34"/>
                      <a:pt x="42" y="34"/>
                    </a:cubicBezTo>
                    <a:cubicBezTo>
                      <a:pt x="42" y="34"/>
                      <a:pt x="42" y="33"/>
                      <a:pt x="41" y="33"/>
                    </a:cubicBezTo>
                    <a:cubicBezTo>
                      <a:pt x="40" y="33"/>
                      <a:pt x="40" y="34"/>
                      <a:pt x="40" y="35"/>
                    </a:cubicBezTo>
                    <a:cubicBezTo>
                      <a:pt x="41" y="35"/>
                      <a:pt x="42" y="36"/>
                      <a:pt x="41" y="37"/>
                    </a:cubicBezTo>
                    <a:cubicBezTo>
                      <a:pt x="40" y="38"/>
                      <a:pt x="43" y="38"/>
                      <a:pt x="42" y="39"/>
                    </a:cubicBezTo>
                    <a:cubicBezTo>
                      <a:pt x="43" y="40"/>
                      <a:pt x="43" y="40"/>
                      <a:pt x="44" y="41"/>
                    </a:cubicBezTo>
                    <a:cubicBezTo>
                      <a:pt x="39" y="40"/>
                      <a:pt x="33" y="39"/>
                      <a:pt x="29" y="42"/>
                    </a:cubicBezTo>
                    <a:cubicBezTo>
                      <a:pt x="29" y="43"/>
                      <a:pt x="27" y="43"/>
                      <a:pt x="27" y="45"/>
                    </a:cubicBezTo>
                    <a:cubicBezTo>
                      <a:pt x="30" y="48"/>
                      <a:pt x="34" y="44"/>
                      <a:pt x="37" y="47"/>
                    </a:cubicBezTo>
                    <a:cubicBezTo>
                      <a:pt x="39" y="48"/>
                      <a:pt x="40" y="50"/>
                      <a:pt x="40" y="52"/>
                    </a:cubicBezTo>
                    <a:cubicBezTo>
                      <a:pt x="38" y="53"/>
                      <a:pt x="35" y="54"/>
                      <a:pt x="34" y="56"/>
                    </a:cubicBezTo>
                    <a:cubicBezTo>
                      <a:pt x="33" y="56"/>
                      <a:pt x="33" y="57"/>
                      <a:pt x="33" y="57"/>
                    </a:cubicBezTo>
                    <a:cubicBezTo>
                      <a:pt x="32" y="58"/>
                      <a:pt x="31" y="59"/>
                      <a:pt x="31" y="60"/>
                    </a:cubicBezTo>
                    <a:cubicBezTo>
                      <a:pt x="32" y="61"/>
                      <a:pt x="34" y="61"/>
                      <a:pt x="35" y="61"/>
                    </a:cubicBezTo>
                    <a:cubicBezTo>
                      <a:pt x="37" y="60"/>
                      <a:pt x="39" y="59"/>
                      <a:pt x="41" y="5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0" y="60"/>
                      <a:pt x="43" y="60"/>
                      <a:pt x="42" y="61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0"/>
                      <a:pt x="45" y="58"/>
                      <a:pt x="47" y="57"/>
                    </a:cubicBezTo>
                    <a:cubicBezTo>
                      <a:pt x="49" y="58"/>
                      <a:pt x="52" y="59"/>
                      <a:pt x="53" y="60"/>
                    </a:cubicBezTo>
                    <a:cubicBezTo>
                      <a:pt x="54" y="63"/>
                      <a:pt x="54" y="67"/>
                      <a:pt x="53" y="69"/>
                    </a:cubicBezTo>
                    <a:cubicBezTo>
                      <a:pt x="51" y="72"/>
                      <a:pt x="49" y="75"/>
                      <a:pt x="47" y="77"/>
                    </a:cubicBezTo>
                    <a:cubicBezTo>
                      <a:pt x="49" y="76"/>
                      <a:pt x="51" y="74"/>
                      <a:pt x="54" y="74"/>
                    </a:cubicBezTo>
                    <a:cubicBezTo>
                      <a:pt x="54" y="74"/>
                      <a:pt x="53" y="74"/>
                      <a:pt x="52" y="75"/>
                    </a:cubicBezTo>
                    <a:cubicBezTo>
                      <a:pt x="52" y="75"/>
                      <a:pt x="51" y="75"/>
                      <a:pt x="50" y="76"/>
                    </a:cubicBezTo>
                    <a:close/>
                    <a:moveTo>
                      <a:pt x="54" y="84"/>
                    </a:moveTo>
                    <a:cubicBezTo>
                      <a:pt x="53" y="84"/>
                      <a:pt x="53" y="84"/>
                      <a:pt x="53" y="84"/>
                    </a:cubicBezTo>
                    <a:cubicBezTo>
                      <a:pt x="53" y="85"/>
                      <a:pt x="54" y="84"/>
                      <a:pt x="54" y="84"/>
                    </a:cubicBezTo>
                    <a:close/>
                    <a:moveTo>
                      <a:pt x="55" y="87"/>
                    </a:moveTo>
                    <a:cubicBezTo>
                      <a:pt x="54" y="87"/>
                      <a:pt x="54" y="87"/>
                      <a:pt x="54" y="87"/>
                    </a:cubicBezTo>
                    <a:cubicBezTo>
                      <a:pt x="55" y="86"/>
                      <a:pt x="55" y="86"/>
                      <a:pt x="55" y="86"/>
                    </a:cubicBezTo>
                    <a:lnTo>
                      <a:pt x="55" y="87"/>
                    </a:lnTo>
                    <a:close/>
                    <a:moveTo>
                      <a:pt x="56" y="75"/>
                    </a:moveTo>
                    <a:cubicBezTo>
                      <a:pt x="55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4" y="77"/>
                    </a:cubicBezTo>
                    <a:cubicBezTo>
                      <a:pt x="53" y="77"/>
                      <a:pt x="53" y="77"/>
                      <a:pt x="52" y="78"/>
                    </a:cubicBezTo>
                    <a:cubicBezTo>
                      <a:pt x="52" y="76"/>
                      <a:pt x="53" y="77"/>
                      <a:pt x="54" y="77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5"/>
                      <a:pt x="55" y="75"/>
                      <a:pt x="56" y="75"/>
                    </a:cubicBezTo>
                    <a:close/>
                    <a:moveTo>
                      <a:pt x="57" y="85"/>
                    </a:move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5"/>
                      <a:pt x="57" y="85"/>
                      <a:pt x="57" y="85"/>
                    </a:cubicBezTo>
                    <a:close/>
                    <a:moveTo>
                      <a:pt x="61" y="79"/>
                    </a:move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60" y="78"/>
                      <a:pt x="60" y="79"/>
                      <a:pt x="60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79"/>
                      <a:pt x="61" y="79"/>
                      <a:pt x="61" y="79"/>
                    </a:cubicBezTo>
                    <a:close/>
                    <a:moveTo>
                      <a:pt x="79" y="73"/>
                    </a:moveTo>
                    <a:cubicBezTo>
                      <a:pt x="79" y="73"/>
                      <a:pt x="79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lose/>
                    <a:moveTo>
                      <a:pt x="79" y="73"/>
                    </a:moveTo>
                    <a:cubicBezTo>
                      <a:pt x="79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79" y="73"/>
                    </a:cubicBezTo>
                    <a:close/>
                    <a:moveTo>
                      <a:pt x="85" y="70"/>
                    </a:moveTo>
                    <a:cubicBezTo>
                      <a:pt x="85" y="70"/>
                      <a:pt x="86" y="70"/>
                      <a:pt x="86" y="70"/>
                    </a:cubicBezTo>
                    <a:cubicBezTo>
                      <a:pt x="86" y="70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8" y="69"/>
                      <a:pt x="88" y="68"/>
                      <a:pt x="89" y="68"/>
                    </a:cubicBezTo>
                    <a:cubicBezTo>
                      <a:pt x="89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70"/>
                      <a:pt x="86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70"/>
                      <a:pt x="85" y="71"/>
                      <a:pt x="85" y="70"/>
                    </a:cubicBezTo>
                    <a:close/>
                    <a:moveTo>
                      <a:pt x="86" y="74"/>
                    </a:moveTo>
                    <a:cubicBezTo>
                      <a:pt x="85" y="74"/>
                      <a:pt x="85" y="74"/>
                      <a:pt x="85" y="74"/>
                    </a:cubicBezTo>
                    <a:cubicBezTo>
                      <a:pt x="85" y="74"/>
                      <a:pt x="85" y="74"/>
                      <a:pt x="85" y="74"/>
                    </a:cubicBezTo>
                    <a:lnTo>
                      <a:pt x="86" y="74"/>
                    </a:lnTo>
                    <a:close/>
                    <a:moveTo>
                      <a:pt x="85" y="72"/>
                    </a:moveTo>
                    <a:cubicBezTo>
                      <a:pt x="84" y="73"/>
                      <a:pt x="83" y="74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3" y="73"/>
                      <a:pt x="84" y="73"/>
                      <a:pt x="85" y="72"/>
                    </a:cubicBezTo>
                    <a:close/>
                    <a:moveTo>
                      <a:pt x="83" y="76"/>
                    </a:move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75"/>
                      <a:pt x="82" y="75"/>
                      <a:pt x="83" y="75"/>
                    </a:cubicBezTo>
                    <a:cubicBezTo>
                      <a:pt x="83" y="75"/>
                      <a:pt x="83" y="75"/>
                      <a:pt x="83" y="75"/>
                    </a:cubicBezTo>
                    <a:lnTo>
                      <a:pt x="83" y="76"/>
                    </a:lnTo>
                    <a:close/>
                    <a:moveTo>
                      <a:pt x="83" y="75"/>
                    </a:moveTo>
                    <a:cubicBezTo>
                      <a:pt x="83" y="75"/>
                      <a:pt x="84" y="75"/>
                      <a:pt x="84" y="75"/>
                    </a:cubicBezTo>
                    <a:cubicBezTo>
                      <a:pt x="84" y="75"/>
                      <a:pt x="84" y="75"/>
                      <a:pt x="83" y="75"/>
                    </a:cubicBezTo>
                    <a:close/>
                    <a:moveTo>
                      <a:pt x="84" y="71"/>
                    </a:moveTo>
                    <a:cubicBezTo>
                      <a:pt x="83" y="71"/>
                      <a:pt x="83" y="71"/>
                      <a:pt x="83" y="71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3" y="71"/>
                      <a:pt x="83" y="71"/>
                      <a:pt x="83" y="71"/>
                    </a:cubicBezTo>
                    <a:lnTo>
                      <a:pt x="84" y="71"/>
                    </a:lnTo>
                    <a:close/>
                    <a:moveTo>
                      <a:pt x="81" y="72"/>
                    </a:moveTo>
                    <a:cubicBezTo>
                      <a:pt x="81" y="72"/>
                      <a:pt x="82" y="72"/>
                      <a:pt x="83" y="72"/>
                    </a:cubicBezTo>
                    <a:cubicBezTo>
                      <a:pt x="83" y="72"/>
                      <a:pt x="83" y="72"/>
                      <a:pt x="83" y="72"/>
                    </a:cubicBezTo>
                    <a:cubicBezTo>
                      <a:pt x="82" y="72"/>
                      <a:pt x="82" y="72"/>
                      <a:pt x="81" y="73"/>
                    </a:cubicBezTo>
                    <a:lnTo>
                      <a:pt x="81" y="72"/>
                    </a:lnTo>
                    <a:close/>
                    <a:moveTo>
                      <a:pt x="82" y="77"/>
                    </a:moveTo>
                    <a:cubicBezTo>
                      <a:pt x="82" y="77"/>
                      <a:pt x="83" y="76"/>
                      <a:pt x="84" y="76"/>
                    </a:cubicBezTo>
                    <a:cubicBezTo>
                      <a:pt x="85" y="76"/>
                      <a:pt x="85" y="75"/>
                      <a:pt x="86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5" y="75"/>
                      <a:pt x="86" y="75"/>
                      <a:pt x="86" y="74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6" y="75"/>
                      <a:pt x="87" y="74"/>
                      <a:pt x="87" y="74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7" y="76"/>
                      <a:pt x="88" y="76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7" y="75"/>
                      <a:pt x="87" y="76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7" y="76"/>
                      <a:pt x="86" y="76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85" y="76"/>
                      <a:pt x="84" y="77"/>
                      <a:pt x="83" y="77"/>
                    </a:cubicBezTo>
                    <a:cubicBezTo>
                      <a:pt x="83" y="77"/>
                      <a:pt x="83" y="77"/>
                      <a:pt x="84" y="77"/>
                    </a:cubicBezTo>
                    <a:cubicBezTo>
                      <a:pt x="83" y="77"/>
                      <a:pt x="82" y="78"/>
                      <a:pt x="82" y="77"/>
                    </a:cubicBezTo>
                    <a:close/>
                    <a:moveTo>
                      <a:pt x="89" y="77"/>
                    </a:moveTo>
                    <a:cubicBezTo>
                      <a:pt x="87" y="78"/>
                      <a:pt x="85" y="78"/>
                      <a:pt x="83" y="79"/>
                    </a:cubicBezTo>
                    <a:cubicBezTo>
                      <a:pt x="85" y="77"/>
                      <a:pt x="87" y="77"/>
                      <a:pt x="89" y="76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89" y="76"/>
                      <a:pt x="89" y="77"/>
                      <a:pt x="89" y="77"/>
                    </a:cubicBezTo>
                    <a:close/>
                    <a:moveTo>
                      <a:pt x="97" y="72"/>
                    </a:moveTo>
                    <a:cubicBezTo>
                      <a:pt x="97" y="72"/>
                      <a:pt x="97" y="72"/>
                      <a:pt x="98" y="72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2"/>
                    </a:cubicBezTo>
                    <a:close/>
                    <a:moveTo>
                      <a:pt x="98" y="74"/>
                    </a:moveTo>
                    <a:cubicBezTo>
                      <a:pt x="98" y="74"/>
                      <a:pt x="98" y="74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3"/>
                      <a:pt x="97" y="73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4"/>
                      <a:pt x="99" y="73"/>
                      <a:pt x="99" y="73"/>
                    </a:cubicBezTo>
                    <a:lnTo>
                      <a:pt x="98" y="74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3" name="Freeform 35"/>
              <p:cNvSpPr>
                <a:spLocks noEditPoints="1"/>
              </p:cNvSpPr>
              <p:nvPr/>
            </p:nvSpPr>
            <p:spPr bwMode="auto">
              <a:xfrm>
                <a:off x="3691392" y="3010581"/>
                <a:ext cx="2828925" cy="1133475"/>
              </a:xfrm>
              <a:custGeom>
                <a:gdLst>
                  <a:gd name="T0" fmla="*/ 84 w 90"/>
                  <a:gd name="T1" fmla="*/ 6 h 36"/>
                  <a:gd name="T2" fmla="*/ 76 w 90"/>
                  <a:gd name="T3" fmla="*/ 2 h 36"/>
                  <a:gd name="T4" fmla="*/ 65 w 90"/>
                  <a:gd name="T5" fmla="*/ 0 h 36"/>
                  <a:gd name="T6" fmla="*/ 54 w 90"/>
                  <a:gd name="T7" fmla="*/ 2 h 36"/>
                  <a:gd name="T8" fmla="*/ 49 w 90"/>
                  <a:gd name="T9" fmla="*/ 4 h 36"/>
                  <a:gd name="T10" fmla="*/ 44 w 90"/>
                  <a:gd name="T11" fmla="*/ 7 h 36"/>
                  <a:gd name="T12" fmla="*/ 41 w 90"/>
                  <a:gd name="T13" fmla="*/ 9 h 36"/>
                  <a:gd name="T14" fmla="*/ 36 w 90"/>
                  <a:gd name="T15" fmla="*/ 12 h 36"/>
                  <a:gd name="T16" fmla="*/ 36 w 90"/>
                  <a:gd name="T17" fmla="*/ 8 h 36"/>
                  <a:gd name="T18" fmla="*/ 27 w 90"/>
                  <a:gd name="T19" fmla="*/ 15 h 36"/>
                  <a:gd name="T20" fmla="*/ 31 w 90"/>
                  <a:gd name="T21" fmla="*/ 15 h 36"/>
                  <a:gd name="T22" fmla="*/ 12 w 90"/>
                  <a:gd name="T23" fmla="*/ 29 h 36"/>
                  <a:gd name="T24" fmla="*/ 8 w 90"/>
                  <a:gd name="T25" fmla="*/ 30 h 36"/>
                  <a:gd name="T26" fmla="*/ 1 w 90"/>
                  <a:gd name="T27" fmla="*/ 33 h 36"/>
                  <a:gd name="T28" fmla="*/ 7 w 90"/>
                  <a:gd name="T29" fmla="*/ 34 h 36"/>
                  <a:gd name="T30" fmla="*/ 21 w 90"/>
                  <a:gd name="T31" fmla="*/ 34 h 36"/>
                  <a:gd name="T32" fmla="*/ 30 w 90"/>
                  <a:gd name="T33" fmla="*/ 31 h 36"/>
                  <a:gd name="T34" fmla="*/ 40 w 90"/>
                  <a:gd name="T35" fmla="*/ 24 h 36"/>
                  <a:gd name="T36" fmla="*/ 43 w 90"/>
                  <a:gd name="T37" fmla="*/ 22 h 36"/>
                  <a:gd name="T38" fmla="*/ 47 w 90"/>
                  <a:gd name="T39" fmla="*/ 16 h 36"/>
                  <a:gd name="T40" fmla="*/ 68 w 90"/>
                  <a:gd name="T41" fmla="*/ 6 h 36"/>
                  <a:gd name="T42" fmla="*/ 87 w 90"/>
                  <a:gd name="T43" fmla="*/ 9 h 36"/>
                  <a:gd name="T44" fmla="*/ 20 w 90"/>
                  <a:gd name="T45" fmla="*/ 26 h 36"/>
                  <a:gd name="T46" fmla="*/ 41 w 90"/>
                  <a:gd name="T47" fmla="*/ 15 h 36"/>
                  <a:gd name="T48" fmla="*/ 38 w 90"/>
                  <a:gd name="T49" fmla="*/ 17 h 36"/>
                  <a:gd name="T50" fmla="*/ 34 w 90"/>
                  <a:gd name="T51" fmla="*/ 11 h 36"/>
                  <a:gd name="T52" fmla="*/ 34 w 90"/>
                  <a:gd name="T53" fmla="*/ 14 h 36"/>
                  <a:gd name="T54" fmla="*/ 35 w 90"/>
                  <a:gd name="T55" fmla="*/ 21 h 36"/>
                  <a:gd name="T56" fmla="*/ 34 w 90"/>
                  <a:gd name="T57" fmla="*/ 22 h 36"/>
                  <a:gd name="T58" fmla="*/ 34 w 90"/>
                  <a:gd name="T59" fmla="*/ 16 h 36"/>
                  <a:gd name="T60" fmla="*/ 31 w 90"/>
                  <a:gd name="T61" fmla="*/ 18 h 36"/>
                  <a:gd name="T62" fmla="*/ 32 w 90"/>
                  <a:gd name="T63" fmla="*/ 18 h 36"/>
                  <a:gd name="T64" fmla="*/ 32 w 90"/>
                  <a:gd name="T65" fmla="*/ 19 h 36"/>
                  <a:gd name="T66" fmla="*/ 39 w 90"/>
                  <a:gd name="T67" fmla="*/ 25 h 36"/>
                  <a:gd name="T68" fmla="*/ 39 w 90"/>
                  <a:gd name="T69" fmla="*/ 20 h 36"/>
                  <a:gd name="T70" fmla="*/ 36 w 90"/>
                  <a:gd name="T71" fmla="*/ 23 h 36"/>
                  <a:gd name="T72" fmla="*/ 35 w 90"/>
                  <a:gd name="T73" fmla="*/ 23 h 36"/>
                  <a:gd name="T74" fmla="*/ 40 w 90"/>
                  <a:gd name="T75" fmla="*/ 19 h 36"/>
                  <a:gd name="T76" fmla="*/ 44 w 90"/>
                  <a:gd name="T77" fmla="*/ 16 h 36"/>
                  <a:gd name="T78" fmla="*/ 55 w 90"/>
                  <a:gd name="T79" fmla="*/ 3 h 36"/>
                  <a:gd name="T80" fmla="*/ 56 w 90"/>
                  <a:gd name="T81" fmla="*/ 4 h 36"/>
                  <a:gd name="T82" fmla="*/ 53 w 90"/>
                  <a:gd name="T83" fmla="*/ 5 h 36"/>
                  <a:gd name="T84" fmla="*/ 52 w 90"/>
                  <a:gd name="T85" fmla="*/ 6 h 36"/>
                  <a:gd name="T86" fmla="*/ 47 w 90"/>
                  <a:gd name="T87" fmla="*/ 12 h 36"/>
                  <a:gd name="T88" fmla="*/ 48 w 90"/>
                  <a:gd name="T89" fmla="*/ 5 h 36"/>
                  <a:gd name="T90" fmla="*/ 51 w 90"/>
                  <a:gd name="T91" fmla="*/ 10 h 36"/>
                  <a:gd name="T92" fmla="*/ 50 w 90"/>
                  <a:gd name="T93" fmla="*/ 9 h 36"/>
                  <a:gd name="T94" fmla="*/ 50 w 90"/>
                  <a:gd name="T95" fmla="*/ 9 h 36"/>
                  <a:gd name="T96" fmla="*/ 54 w 90"/>
                  <a:gd name="T97" fmla="*/ 8 h 36"/>
                  <a:gd name="T98" fmla="*/ 52 w 90"/>
                  <a:gd name="T99" fmla="*/ 8 h 36"/>
                  <a:gd name="T100" fmla="*/ 55 w 90"/>
                  <a:gd name="T101" fmla="*/ 7 h 36"/>
                  <a:gd name="T102" fmla="*/ 56 w 90"/>
                  <a:gd name="T103" fmla="*/ 6 h 36"/>
                  <a:gd name="T104" fmla="*/ 56 w 90"/>
                  <a:gd name="T105" fmla="*/ 6 h 36"/>
                  <a:gd name="T106" fmla="*/ 58 w 90"/>
                  <a:gd name="T107" fmla="*/ 7 h 36"/>
                  <a:gd name="T108" fmla="*/ 63 w 90"/>
                  <a:gd name="T109" fmla="*/ 4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" h="36">
                    <a:moveTo>
                      <a:pt x="90" y="10"/>
                    </a:moveTo>
                    <a:cubicBezTo>
                      <a:pt x="90" y="10"/>
                      <a:pt x="90" y="10"/>
                      <a:pt x="89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7" y="9"/>
                      <a:pt x="86" y="7"/>
                      <a:pt x="85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4" y="6"/>
                      <a:pt x="84" y="5"/>
                    </a:cubicBezTo>
                    <a:cubicBezTo>
                      <a:pt x="83" y="6"/>
                      <a:pt x="83" y="4"/>
                      <a:pt x="82" y="5"/>
                    </a:cubicBezTo>
                    <a:cubicBezTo>
                      <a:pt x="81" y="4"/>
                      <a:pt x="81" y="4"/>
                      <a:pt x="80" y="4"/>
                    </a:cubicBezTo>
                    <a:cubicBezTo>
                      <a:pt x="80" y="3"/>
                      <a:pt x="80" y="3"/>
                      <a:pt x="80" y="4"/>
                    </a:cubicBezTo>
                    <a:cubicBezTo>
                      <a:pt x="78" y="4"/>
                      <a:pt x="78" y="2"/>
                      <a:pt x="76" y="2"/>
                    </a:cubicBezTo>
                    <a:cubicBezTo>
                      <a:pt x="75" y="2"/>
                      <a:pt x="73" y="1"/>
                      <a:pt x="72" y="1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70" y="1"/>
                      <a:pt x="67" y="0"/>
                      <a:pt x="66" y="0"/>
                    </a:cubicBezTo>
                    <a:cubicBezTo>
                      <a:pt x="66" y="1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2" y="1"/>
                      <a:pt x="59" y="0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5" y="3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2" y="3"/>
                      <a:pt x="51" y="3"/>
                    </a:cubicBezTo>
                    <a:cubicBezTo>
                      <a:pt x="51" y="3"/>
                      <a:pt x="51" y="3"/>
                      <a:pt x="52" y="4"/>
                    </a:cubicBezTo>
                    <a:cubicBezTo>
                      <a:pt x="52" y="4"/>
                      <a:pt x="51" y="4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3"/>
                      <a:pt x="49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7" y="4"/>
                      <a:pt x="46" y="5"/>
                      <a:pt x="45" y="5"/>
                    </a:cubicBezTo>
                    <a:cubicBezTo>
                      <a:pt x="46" y="5"/>
                      <a:pt x="46" y="5"/>
                      <a:pt x="47" y="5"/>
                    </a:cubicBezTo>
                    <a:cubicBezTo>
                      <a:pt x="46" y="6"/>
                      <a:pt x="45" y="6"/>
                      <a:pt x="44" y="7"/>
                    </a:cubicBezTo>
                    <a:cubicBezTo>
                      <a:pt x="44" y="7"/>
                      <a:pt x="42" y="8"/>
                      <a:pt x="42" y="8"/>
                    </a:cubicBezTo>
                    <a:cubicBezTo>
                      <a:pt x="42" y="9"/>
                      <a:pt x="42" y="8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0" y="9"/>
                      <a:pt x="40" y="10"/>
                      <a:pt x="39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8" y="10"/>
                      <a:pt x="37" y="11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1"/>
                      <a:pt x="36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5" y="10"/>
                      <a:pt x="35" y="10"/>
                    </a:cubicBezTo>
                    <a:cubicBezTo>
                      <a:pt x="35" y="9"/>
                      <a:pt x="36" y="8"/>
                      <a:pt x="36" y="8"/>
                    </a:cubicBezTo>
                    <a:cubicBezTo>
                      <a:pt x="36" y="8"/>
                      <a:pt x="36" y="7"/>
                      <a:pt x="35" y="7"/>
                    </a:cubicBezTo>
                    <a:cubicBezTo>
                      <a:pt x="36" y="8"/>
                      <a:pt x="35" y="8"/>
                      <a:pt x="35" y="9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11"/>
                      <a:pt x="31" y="12"/>
                      <a:pt x="29" y="14"/>
                    </a:cubicBezTo>
                    <a:cubicBezTo>
                      <a:pt x="29" y="14"/>
                      <a:pt x="27" y="14"/>
                      <a:pt x="27" y="15"/>
                    </a:cubicBezTo>
                    <a:cubicBezTo>
                      <a:pt x="28" y="15"/>
                      <a:pt x="28" y="15"/>
                      <a:pt x="29" y="15"/>
                    </a:cubicBezTo>
                    <a:cubicBezTo>
                      <a:pt x="29" y="15"/>
                      <a:pt x="29" y="14"/>
                      <a:pt x="29" y="15"/>
                    </a:cubicBezTo>
                    <a:cubicBezTo>
                      <a:pt x="29" y="15"/>
                      <a:pt x="29" y="15"/>
                      <a:pt x="28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7"/>
                      <a:pt x="30" y="15"/>
                      <a:pt x="31" y="15"/>
                    </a:cubicBezTo>
                    <a:cubicBezTo>
                      <a:pt x="33" y="15"/>
                      <a:pt x="34" y="13"/>
                      <a:pt x="35" y="13"/>
                    </a:cubicBezTo>
                    <a:cubicBezTo>
                      <a:pt x="31" y="19"/>
                      <a:pt x="27" y="22"/>
                      <a:pt x="21" y="26"/>
                    </a:cubicBezTo>
                    <a:cubicBezTo>
                      <a:pt x="18" y="27"/>
                      <a:pt x="16" y="28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0" y="28"/>
                      <a:pt x="9" y="31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6" y="31"/>
                      <a:pt x="5" y="31"/>
                      <a:pt x="3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0" y="32"/>
                      <a:pt x="0" y="33"/>
                    </a:cubicBezTo>
                    <a:cubicBezTo>
                      <a:pt x="0" y="33"/>
                      <a:pt x="0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5"/>
                      <a:pt x="5" y="34"/>
                      <a:pt x="7" y="34"/>
                    </a:cubicBezTo>
                    <a:cubicBezTo>
                      <a:pt x="7" y="35"/>
                      <a:pt x="5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12" y="36"/>
                      <a:pt x="16" y="35"/>
                      <a:pt x="21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3" y="34"/>
                      <a:pt x="24" y="33"/>
                      <a:pt x="26" y="33"/>
                    </a:cubicBezTo>
                    <a:cubicBezTo>
                      <a:pt x="26" y="34"/>
                      <a:pt x="25" y="34"/>
                      <a:pt x="26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2"/>
                      <a:pt x="29" y="32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7" y="29"/>
                      <a:pt x="39" y="26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6"/>
                      <a:pt x="40" y="25"/>
                      <a:pt x="41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3"/>
                      <a:pt x="42" y="23"/>
                      <a:pt x="42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4" y="22"/>
                    </a:cubicBezTo>
                    <a:cubicBezTo>
                      <a:pt x="44" y="21"/>
                      <a:pt x="45" y="22"/>
                      <a:pt x="45" y="21"/>
                    </a:cubicBezTo>
                    <a:cubicBezTo>
                      <a:pt x="46" y="20"/>
                      <a:pt x="46" y="19"/>
                      <a:pt x="47" y="18"/>
                    </a:cubicBezTo>
                    <a:cubicBezTo>
                      <a:pt x="47" y="18"/>
                      <a:pt x="46" y="19"/>
                      <a:pt x="45" y="19"/>
                    </a:cubicBezTo>
                    <a:cubicBezTo>
                      <a:pt x="45" y="18"/>
                      <a:pt x="47" y="17"/>
                      <a:pt x="47" y="16"/>
                    </a:cubicBezTo>
                    <a:cubicBezTo>
                      <a:pt x="48" y="16"/>
                      <a:pt x="47" y="17"/>
                      <a:pt x="48" y="17"/>
                    </a:cubicBezTo>
                    <a:cubicBezTo>
                      <a:pt x="48" y="17"/>
                      <a:pt x="48" y="16"/>
                      <a:pt x="48" y="16"/>
                    </a:cubicBezTo>
                    <a:cubicBezTo>
                      <a:pt x="51" y="14"/>
                      <a:pt x="55" y="12"/>
                      <a:pt x="58" y="9"/>
                    </a:cubicBezTo>
                    <a:cubicBezTo>
                      <a:pt x="61" y="8"/>
                      <a:pt x="64" y="7"/>
                      <a:pt x="67" y="7"/>
                    </a:cubicBezTo>
                    <a:cubicBezTo>
                      <a:pt x="67" y="7"/>
                      <a:pt x="68" y="6"/>
                      <a:pt x="68" y="6"/>
                    </a:cubicBezTo>
                    <a:cubicBezTo>
                      <a:pt x="68" y="6"/>
                      <a:pt x="71" y="6"/>
                      <a:pt x="72" y="6"/>
                    </a:cubicBezTo>
                    <a:cubicBezTo>
                      <a:pt x="73" y="6"/>
                      <a:pt x="74" y="6"/>
                      <a:pt x="74" y="7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8" y="7"/>
                      <a:pt x="82" y="8"/>
                      <a:pt x="86" y="9"/>
                    </a:cubicBezTo>
                    <a:cubicBezTo>
                      <a:pt x="86" y="9"/>
                      <a:pt x="87" y="10"/>
                      <a:pt x="87" y="9"/>
                    </a:cubicBezTo>
                    <a:cubicBezTo>
                      <a:pt x="88" y="10"/>
                      <a:pt x="89" y="10"/>
                      <a:pt x="89" y="11"/>
                    </a:cubicBezTo>
                    <a:cubicBezTo>
                      <a:pt x="89" y="10"/>
                      <a:pt x="90" y="11"/>
                      <a:pt x="90" y="11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lose/>
                    <a:moveTo>
                      <a:pt x="20" y="26"/>
                    </a:move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0" y="26"/>
                    </a:lnTo>
                    <a:close/>
                    <a:moveTo>
                      <a:pt x="40" y="15"/>
                    </a:move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6"/>
                      <a:pt x="39" y="17"/>
                      <a:pt x="38" y="18"/>
                    </a:cubicBezTo>
                    <a:cubicBezTo>
                      <a:pt x="38" y="18"/>
                      <a:pt x="38" y="18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40" y="15"/>
                      <a:pt x="40" y="15"/>
                      <a:pt x="40" y="15"/>
                    </a:cubicBezTo>
                    <a:close/>
                    <a:moveTo>
                      <a:pt x="34" y="11"/>
                    </a:move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lnTo>
                      <a:pt x="34" y="11"/>
                    </a:lnTo>
                    <a:close/>
                    <a:moveTo>
                      <a:pt x="39" y="10"/>
                    </a:moveTo>
                    <a:cubicBezTo>
                      <a:pt x="40" y="10"/>
                      <a:pt x="40" y="10"/>
                      <a:pt x="40" y="10"/>
                    </a:cubicBezTo>
                    <a:cubicBezTo>
                      <a:pt x="38" y="11"/>
                      <a:pt x="37" y="13"/>
                      <a:pt x="35" y="14"/>
                    </a:cubicBezTo>
                    <a:cubicBezTo>
                      <a:pt x="36" y="13"/>
                      <a:pt x="38" y="11"/>
                      <a:pt x="39" y="10"/>
                    </a:cubicBezTo>
                    <a:close/>
                    <a:moveTo>
                      <a:pt x="34" y="14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lnTo>
                      <a:pt x="34" y="14"/>
                    </a:ln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1"/>
                      <a:pt x="35" y="21"/>
                    </a:cubicBezTo>
                    <a:close/>
                    <a:moveTo>
                      <a:pt x="34" y="16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6"/>
                      <a:pt x="33" y="16"/>
                      <a:pt x="33" y="16"/>
                    </a:cubicBezTo>
                    <a:lnTo>
                      <a:pt x="34" y="16"/>
                    </a:lnTo>
                    <a:close/>
                    <a:moveTo>
                      <a:pt x="32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28" y="22"/>
                      <a:pt x="26" y="23"/>
                    </a:cubicBezTo>
                    <a:cubicBezTo>
                      <a:pt x="27" y="21"/>
                      <a:pt x="30" y="20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lose/>
                    <a:moveTo>
                      <a:pt x="32" y="19"/>
                    </a:move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2" y="18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2" y="19"/>
                    </a:lnTo>
                    <a:close/>
                    <a:moveTo>
                      <a:pt x="39" y="25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9" y="26"/>
                      <a:pt x="39" y="25"/>
                      <a:pt x="39" y="25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5"/>
                      <a:pt x="40" y="25"/>
                      <a:pt x="39" y="25"/>
                    </a:cubicBezTo>
                    <a:close/>
                    <a:moveTo>
                      <a:pt x="44" y="16"/>
                    </a:move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1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7" y="23"/>
                      <a:pt x="37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4"/>
                      <a:pt x="34" y="25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4" y="25"/>
                      <a:pt x="34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7" y="23"/>
                      <a:pt x="37" y="21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1"/>
                      <a:pt x="40" y="21"/>
                      <a:pt x="39" y="20"/>
                    </a:cubicBezTo>
                    <a:cubicBezTo>
                      <a:pt x="40" y="20"/>
                      <a:pt x="40" y="19"/>
                      <a:pt x="40" y="18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1" y="17"/>
                      <a:pt x="42" y="17"/>
                      <a:pt x="44" y="16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6"/>
                    </a:cubicBezTo>
                    <a:cubicBezTo>
                      <a:pt x="43" y="16"/>
                      <a:pt x="43" y="16"/>
                      <a:pt x="43" y="16"/>
                    </a:cubicBezTo>
                    <a:lnTo>
                      <a:pt x="44" y="16"/>
                    </a:lnTo>
                    <a:close/>
                    <a:moveTo>
                      <a:pt x="59" y="3"/>
                    </a:moveTo>
                    <a:cubicBezTo>
                      <a:pt x="58" y="4"/>
                      <a:pt x="58" y="3"/>
                      <a:pt x="58" y="3"/>
                    </a:cubicBezTo>
                    <a:cubicBezTo>
                      <a:pt x="58" y="3"/>
                      <a:pt x="58" y="3"/>
                      <a:pt x="59" y="3"/>
                    </a:cubicBezTo>
                    <a:close/>
                    <a:moveTo>
                      <a:pt x="55" y="3"/>
                    </a:moveTo>
                    <a:cubicBezTo>
                      <a:pt x="55" y="3"/>
                      <a:pt x="55" y="3"/>
                      <a:pt x="55" y="3"/>
                    </a:cubicBezTo>
                    <a:cubicBezTo>
                      <a:pt x="55" y="4"/>
                      <a:pt x="55" y="4"/>
                      <a:pt x="55" y="4"/>
                    </a:cubicBezTo>
                    <a:lnTo>
                      <a:pt x="55" y="3"/>
                    </a:lnTo>
                    <a:close/>
                    <a:moveTo>
                      <a:pt x="56" y="4"/>
                    </a:move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6" y="5"/>
                      <a:pt x="55" y="5"/>
                      <a:pt x="55" y="4"/>
                    </a:cubicBezTo>
                    <a:cubicBezTo>
                      <a:pt x="55" y="5"/>
                      <a:pt x="54" y="5"/>
                      <a:pt x="53" y="5"/>
                    </a:cubicBezTo>
                    <a:cubicBezTo>
                      <a:pt x="53" y="5"/>
                      <a:pt x="56" y="5"/>
                      <a:pt x="56" y="4"/>
                    </a:cubicBezTo>
                    <a:close/>
                    <a:moveTo>
                      <a:pt x="52" y="6"/>
                    </a:moveTo>
                    <a:cubicBezTo>
                      <a:pt x="52" y="6"/>
                      <a:pt x="51" y="6"/>
                      <a:pt x="51" y="7"/>
                    </a:cubicBezTo>
                    <a:cubicBezTo>
                      <a:pt x="51" y="7"/>
                      <a:pt x="51" y="7"/>
                      <a:pt x="50" y="7"/>
                    </a:cubicBezTo>
                    <a:cubicBezTo>
                      <a:pt x="51" y="7"/>
                      <a:pt x="51" y="6"/>
                      <a:pt x="52" y="6"/>
                    </a:cubicBezTo>
                    <a:close/>
                    <a:moveTo>
                      <a:pt x="48" y="6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7"/>
                      <a:pt x="47" y="7"/>
                      <a:pt x="47" y="7"/>
                    </a:cubicBezTo>
                    <a:lnTo>
                      <a:pt x="48" y="6"/>
                    </a:lnTo>
                    <a:close/>
                    <a:moveTo>
                      <a:pt x="47" y="12"/>
                    </a:move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9" y="10"/>
                      <a:pt x="49" y="10"/>
                      <a:pt x="49" y="10"/>
                    </a:cubicBezTo>
                    <a:lnTo>
                      <a:pt x="47" y="12"/>
                    </a:lnTo>
                    <a:close/>
                    <a:moveTo>
                      <a:pt x="48" y="5"/>
                    </a:moveTo>
                    <a:cubicBezTo>
                      <a:pt x="48" y="5"/>
                      <a:pt x="48" y="6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9" y="5"/>
                    </a:cubicBezTo>
                    <a:lnTo>
                      <a:pt x="48" y="5"/>
                    </a:lnTo>
                    <a:close/>
                    <a:moveTo>
                      <a:pt x="51" y="10"/>
                    </a:move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0" y="10"/>
                      <a:pt x="49" y="10"/>
                    </a:cubicBezTo>
                    <a:cubicBezTo>
                      <a:pt x="49" y="10"/>
                      <a:pt x="50" y="10"/>
                      <a:pt x="50" y="9"/>
                    </a:cubicBezTo>
                    <a:cubicBezTo>
                      <a:pt x="49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9"/>
                      <a:pt x="52" y="9"/>
                      <a:pt x="52" y="9"/>
                    </a:cubicBezTo>
                    <a:lnTo>
                      <a:pt x="51" y="10"/>
                    </a:lnTo>
                    <a:close/>
                    <a:moveTo>
                      <a:pt x="54" y="8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9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4" y="7"/>
                      <a:pt x="55" y="7"/>
                    </a:cubicBezTo>
                    <a:cubicBezTo>
                      <a:pt x="55" y="7"/>
                      <a:pt x="54" y="8"/>
                      <a:pt x="54" y="8"/>
                    </a:cubicBezTo>
                    <a:close/>
                    <a:moveTo>
                      <a:pt x="55" y="7"/>
                    </a:moveTo>
                    <a:cubicBezTo>
                      <a:pt x="54" y="7"/>
                      <a:pt x="54" y="7"/>
                      <a:pt x="54" y="7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7"/>
                    </a:cubicBezTo>
                    <a:close/>
                    <a:moveTo>
                      <a:pt x="56" y="6"/>
                    </a:move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8"/>
                      <a:pt x="56" y="7"/>
                      <a:pt x="55" y="7"/>
                    </a:cubicBezTo>
                    <a:cubicBezTo>
                      <a:pt x="55" y="5"/>
                      <a:pt x="57" y="7"/>
                      <a:pt x="57" y="5"/>
                    </a:cubicBezTo>
                    <a:cubicBezTo>
                      <a:pt x="57" y="6"/>
                      <a:pt x="57" y="7"/>
                      <a:pt x="56" y="6"/>
                    </a:cubicBezTo>
                    <a:close/>
                    <a:moveTo>
                      <a:pt x="58" y="7"/>
                    </a:move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57" y="6"/>
                    </a:moveTo>
                    <a:cubicBezTo>
                      <a:pt x="58" y="6"/>
                      <a:pt x="59" y="6"/>
                      <a:pt x="60" y="5"/>
                    </a:cubicBezTo>
                    <a:cubicBezTo>
                      <a:pt x="59" y="6"/>
                      <a:pt x="58" y="6"/>
                      <a:pt x="57" y="6"/>
                    </a:cubicBezTo>
                    <a:close/>
                    <a:moveTo>
                      <a:pt x="60" y="5"/>
                    </a:moveTo>
                    <a:cubicBezTo>
                      <a:pt x="61" y="4"/>
                      <a:pt x="62" y="4"/>
                      <a:pt x="63" y="4"/>
                    </a:cubicBezTo>
                    <a:cubicBezTo>
                      <a:pt x="62" y="5"/>
                      <a:pt x="61" y="4"/>
                      <a:pt x="60" y="5"/>
                    </a:cubicBez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</p:grpSp>
        <p:sp>
          <p:nvSpPr>
            <p:cNvPr id="31" name="文本框 10"/>
            <p:cNvSpPr txBox="1"/>
            <p:nvPr/>
          </p:nvSpPr>
          <p:spPr>
            <a:xfrm>
              <a:off x="1668138" y="1979050"/>
              <a:ext cx="484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>
                  <a:latin typeface="Arial"/>
                  <a:ea typeface="楷体" panose="02010609060101010101" charset="-122"/>
                  <a:sym typeface="Arial"/>
                </a:rPr>
                <a:t>壹</a:t>
              </a:r>
              <a:endParaRPr lang="zh-CN" altLang="en-US" sz="3600"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34916" y="3447247"/>
            <a:ext cx="743946" cy="859387"/>
            <a:chOff x="1616982" y="3488536"/>
            <a:chExt cx="743946" cy="859387"/>
          </a:xfrm>
        </p:grpSpPr>
        <p:grpSp>
          <p:nvGrpSpPr>
            <p:cNvPr id="35" name="组合 34"/>
            <p:cNvGrpSpPr/>
            <p:nvPr/>
          </p:nvGrpSpPr>
          <p:grpSpPr>
            <a:xfrm>
              <a:off x="1616982" y="3921811"/>
              <a:ext cx="743946" cy="426112"/>
              <a:chOff x="1459367" y="2127931"/>
              <a:chExt cx="5060950" cy="2898775"/>
            </a:xfrm>
          </p:grpSpPr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1459367" y="2127931"/>
                <a:ext cx="4589463" cy="2898775"/>
              </a:xfrm>
              <a:custGeom>
                <a:gdLst>
                  <a:gd name="T0" fmla="*/ 95 w 146"/>
                  <a:gd name="T1" fmla="*/ 72 h 92"/>
                  <a:gd name="T2" fmla="*/ 89 w 146"/>
                  <a:gd name="T3" fmla="*/ 74 h 92"/>
                  <a:gd name="T4" fmla="*/ 96 w 146"/>
                  <a:gd name="T5" fmla="*/ 64 h 92"/>
                  <a:gd name="T6" fmla="*/ 81 w 146"/>
                  <a:gd name="T7" fmla="*/ 71 h 92"/>
                  <a:gd name="T8" fmla="*/ 65 w 146"/>
                  <a:gd name="T9" fmla="*/ 57 h 92"/>
                  <a:gd name="T10" fmla="*/ 63 w 146"/>
                  <a:gd name="T11" fmla="*/ 38 h 92"/>
                  <a:gd name="T12" fmla="*/ 82 w 146"/>
                  <a:gd name="T13" fmla="*/ 50 h 92"/>
                  <a:gd name="T14" fmla="*/ 95 w 146"/>
                  <a:gd name="T15" fmla="*/ 43 h 92"/>
                  <a:gd name="T16" fmla="*/ 107 w 146"/>
                  <a:gd name="T17" fmla="*/ 33 h 92"/>
                  <a:gd name="T18" fmla="*/ 111 w 146"/>
                  <a:gd name="T19" fmla="*/ 34 h 92"/>
                  <a:gd name="T20" fmla="*/ 138 w 146"/>
                  <a:gd name="T21" fmla="*/ 18 h 92"/>
                  <a:gd name="T22" fmla="*/ 135 w 146"/>
                  <a:gd name="T23" fmla="*/ 16 h 92"/>
                  <a:gd name="T24" fmla="*/ 116 w 146"/>
                  <a:gd name="T25" fmla="*/ 17 h 92"/>
                  <a:gd name="T26" fmla="*/ 102 w 146"/>
                  <a:gd name="T27" fmla="*/ 30 h 92"/>
                  <a:gd name="T28" fmla="*/ 90 w 146"/>
                  <a:gd name="T29" fmla="*/ 26 h 92"/>
                  <a:gd name="T30" fmla="*/ 84 w 146"/>
                  <a:gd name="T31" fmla="*/ 20 h 92"/>
                  <a:gd name="T32" fmla="*/ 99 w 146"/>
                  <a:gd name="T33" fmla="*/ 13 h 92"/>
                  <a:gd name="T34" fmla="*/ 76 w 146"/>
                  <a:gd name="T35" fmla="*/ 7 h 92"/>
                  <a:gd name="T36" fmla="*/ 44 w 146"/>
                  <a:gd name="T37" fmla="*/ 0 h 92"/>
                  <a:gd name="T38" fmla="*/ 13 w 146"/>
                  <a:gd name="T39" fmla="*/ 25 h 92"/>
                  <a:gd name="T40" fmla="*/ 2 w 146"/>
                  <a:gd name="T41" fmla="*/ 55 h 92"/>
                  <a:gd name="T42" fmla="*/ 2 w 146"/>
                  <a:gd name="T43" fmla="*/ 71 h 92"/>
                  <a:gd name="T44" fmla="*/ 3 w 146"/>
                  <a:gd name="T45" fmla="*/ 61 h 92"/>
                  <a:gd name="T46" fmla="*/ 10 w 146"/>
                  <a:gd name="T47" fmla="*/ 76 h 92"/>
                  <a:gd name="T48" fmla="*/ 18 w 146"/>
                  <a:gd name="T49" fmla="*/ 79 h 92"/>
                  <a:gd name="T50" fmla="*/ 49 w 146"/>
                  <a:gd name="T51" fmla="*/ 88 h 92"/>
                  <a:gd name="T52" fmla="*/ 58 w 146"/>
                  <a:gd name="T53" fmla="*/ 84 h 92"/>
                  <a:gd name="T54" fmla="*/ 86 w 146"/>
                  <a:gd name="T55" fmla="*/ 80 h 92"/>
                  <a:gd name="T56" fmla="*/ 97 w 146"/>
                  <a:gd name="T57" fmla="*/ 75 h 92"/>
                  <a:gd name="T58" fmla="*/ 140 w 146"/>
                  <a:gd name="T59" fmla="*/ 19 h 92"/>
                  <a:gd name="T60" fmla="*/ 124 w 146"/>
                  <a:gd name="T61" fmla="*/ 18 h 92"/>
                  <a:gd name="T62" fmla="*/ 126 w 146"/>
                  <a:gd name="T63" fmla="*/ 15 h 92"/>
                  <a:gd name="T64" fmla="*/ 127 w 146"/>
                  <a:gd name="T65" fmla="*/ 15 h 92"/>
                  <a:gd name="T66" fmla="*/ 113 w 146"/>
                  <a:gd name="T67" fmla="*/ 26 h 92"/>
                  <a:gd name="T68" fmla="*/ 109 w 146"/>
                  <a:gd name="T69" fmla="*/ 33 h 92"/>
                  <a:gd name="T70" fmla="*/ 106 w 146"/>
                  <a:gd name="T71" fmla="*/ 31 h 92"/>
                  <a:gd name="T72" fmla="*/ 104 w 146"/>
                  <a:gd name="T73" fmla="*/ 33 h 92"/>
                  <a:gd name="T74" fmla="*/ 95 w 146"/>
                  <a:gd name="T75" fmla="*/ 43 h 92"/>
                  <a:gd name="T76" fmla="*/ 99 w 146"/>
                  <a:gd name="T77" fmla="*/ 39 h 92"/>
                  <a:gd name="T78" fmla="*/ 93 w 146"/>
                  <a:gd name="T79" fmla="*/ 39 h 92"/>
                  <a:gd name="T80" fmla="*/ 95 w 146"/>
                  <a:gd name="T81" fmla="*/ 37 h 92"/>
                  <a:gd name="T82" fmla="*/ 72 w 146"/>
                  <a:gd name="T83" fmla="*/ 22 h 92"/>
                  <a:gd name="T84" fmla="*/ 6 w 146"/>
                  <a:gd name="T85" fmla="*/ 73 h 92"/>
                  <a:gd name="T86" fmla="*/ 15 w 146"/>
                  <a:gd name="T87" fmla="*/ 76 h 92"/>
                  <a:gd name="T88" fmla="*/ 20 w 146"/>
                  <a:gd name="T89" fmla="*/ 78 h 92"/>
                  <a:gd name="T90" fmla="*/ 48 w 146"/>
                  <a:gd name="T91" fmla="*/ 89 h 92"/>
                  <a:gd name="T92" fmla="*/ 20 w 146"/>
                  <a:gd name="T93" fmla="*/ 69 h 92"/>
                  <a:gd name="T94" fmla="*/ 15 w 146"/>
                  <a:gd name="T95" fmla="*/ 72 h 92"/>
                  <a:gd name="T96" fmla="*/ 13 w 146"/>
                  <a:gd name="T97" fmla="*/ 72 h 92"/>
                  <a:gd name="T98" fmla="*/ 9 w 146"/>
                  <a:gd name="T99" fmla="*/ 68 h 92"/>
                  <a:gd name="T100" fmla="*/ 11 w 146"/>
                  <a:gd name="T101" fmla="*/ 61 h 92"/>
                  <a:gd name="T102" fmla="*/ 32 w 146"/>
                  <a:gd name="T103" fmla="*/ 23 h 92"/>
                  <a:gd name="T104" fmla="*/ 43 w 146"/>
                  <a:gd name="T105" fmla="*/ 22 h 92"/>
                  <a:gd name="T106" fmla="*/ 41 w 146"/>
                  <a:gd name="T107" fmla="*/ 33 h 92"/>
                  <a:gd name="T108" fmla="*/ 43 w 146"/>
                  <a:gd name="T109" fmla="*/ 60 h 92"/>
                  <a:gd name="T110" fmla="*/ 54 w 146"/>
                  <a:gd name="T111" fmla="*/ 76 h 92"/>
                  <a:gd name="T112" fmla="*/ 60 w 146"/>
                  <a:gd name="T113" fmla="*/ 78 h 92"/>
                  <a:gd name="T114" fmla="*/ 87 w 146"/>
                  <a:gd name="T115" fmla="*/ 69 h 92"/>
                  <a:gd name="T116" fmla="*/ 83 w 146"/>
                  <a:gd name="T117" fmla="*/ 76 h 92"/>
                  <a:gd name="T118" fmla="*/ 81 w 146"/>
                  <a:gd name="T119" fmla="*/ 72 h 92"/>
                  <a:gd name="T120" fmla="*/ 88 w 146"/>
                  <a:gd name="T121" fmla="*/ 75 h 92"/>
                  <a:gd name="T122" fmla="*/ 84 w 146"/>
                  <a:gd name="T123" fmla="*/ 77 h 92"/>
                  <a:gd name="T124" fmla="*/ 99 w 146"/>
                  <a:gd name="T125" fmla="*/ 73 h 9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6" h="92">
                    <a:moveTo>
                      <a:pt x="100" y="73"/>
                    </a:move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72"/>
                      <a:pt x="98" y="73"/>
                      <a:pt x="98" y="73"/>
                    </a:cubicBezTo>
                    <a:cubicBezTo>
                      <a:pt x="98" y="72"/>
                      <a:pt x="98" y="71"/>
                      <a:pt x="99" y="7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99" y="70"/>
                      <a:pt x="99" y="70"/>
                      <a:pt x="99" y="70"/>
                    </a:cubicBezTo>
                    <a:cubicBezTo>
                      <a:pt x="98" y="71"/>
                      <a:pt x="98" y="72"/>
                      <a:pt x="98" y="72"/>
                    </a:cubicBezTo>
                    <a:cubicBezTo>
                      <a:pt x="97" y="71"/>
                      <a:pt x="97" y="72"/>
                      <a:pt x="97" y="71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5" y="73"/>
                      <a:pt x="95" y="73"/>
                    </a:cubicBezTo>
                    <a:cubicBezTo>
                      <a:pt x="94" y="75"/>
                      <a:pt x="92" y="75"/>
                      <a:pt x="90" y="77"/>
                    </a:cubicBezTo>
                    <a:cubicBezTo>
                      <a:pt x="90" y="76"/>
                      <a:pt x="89" y="77"/>
                      <a:pt x="89" y="76"/>
                    </a:cubicBezTo>
                    <a:cubicBezTo>
                      <a:pt x="90" y="76"/>
                      <a:pt x="90" y="75"/>
                      <a:pt x="90" y="75"/>
                    </a:cubicBezTo>
                    <a:cubicBezTo>
                      <a:pt x="91" y="75"/>
                      <a:pt x="92" y="75"/>
                      <a:pt x="92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3" y="73"/>
                      <a:pt x="94" y="72"/>
                      <a:pt x="95" y="72"/>
                    </a:cubicBezTo>
                    <a:cubicBezTo>
                      <a:pt x="95" y="72"/>
                      <a:pt x="95" y="72"/>
                      <a:pt x="95" y="72"/>
                    </a:cubicBezTo>
                    <a:cubicBezTo>
                      <a:pt x="95" y="71"/>
                      <a:pt x="95" y="71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69"/>
                      <a:pt x="99" y="67"/>
                      <a:pt x="98" y="67"/>
                    </a:cubicBezTo>
                    <a:cubicBezTo>
                      <a:pt x="98" y="67"/>
                      <a:pt x="98" y="67"/>
                      <a:pt x="97" y="67"/>
                    </a:cubicBezTo>
                    <a:cubicBezTo>
                      <a:pt x="97" y="67"/>
                      <a:pt x="96" y="67"/>
                      <a:pt x="97" y="67"/>
                    </a:cubicBezTo>
                    <a:cubicBezTo>
                      <a:pt x="97" y="67"/>
                      <a:pt x="97" y="68"/>
                      <a:pt x="97" y="68"/>
                    </a:cubicBezTo>
                    <a:cubicBezTo>
                      <a:pt x="97" y="68"/>
                      <a:pt x="97" y="68"/>
                      <a:pt x="96" y="68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4" y="70"/>
                      <a:pt x="93" y="71"/>
                      <a:pt x="92" y="73"/>
                    </a:cubicBezTo>
                    <a:cubicBezTo>
                      <a:pt x="91" y="73"/>
                      <a:pt x="90" y="74"/>
                      <a:pt x="89" y="74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89" y="72"/>
                      <a:pt x="92" y="73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69"/>
                      <a:pt x="94" y="69"/>
                      <a:pt x="95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6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6"/>
                      <a:pt x="96" y="66"/>
                      <a:pt x="95" y="66"/>
                    </a:cubicBezTo>
                    <a:cubicBezTo>
                      <a:pt x="95" y="65"/>
                      <a:pt x="95" y="67"/>
                      <a:pt x="94" y="66"/>
                    </a:cubicBezTo>
                    <a:cubicBezTo>
                      <a:pt x="95" y="65"/>
                      <a:pt x="95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5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1" y="67"/>
                      <a:pt x="91" y="68"/>
                      <a:pt x="90" y="67"/>
                    </a:cubicBezTo>
                    <a:cubicBezTo>
                      <a:pt x="91" y="67"/>
                      <a:pt x="91" y="67"/>
                      <a:pt x="91" y="66"/>
                    </a:cubicBezTo>
                    <a:cubicBezTo>
                      <a:pt x="90" y="66"/>
                      <a:pt x="91" y="67"/>
                      <a:pt x="90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89" y="70"/>
                      <a:pt x="89" y="68"/>
                      <a:pt x="89" y="68"/>
                    </a:cubicBezTo>
                    <a:cubicBezTo>
                      <a:pt x="89" y="67"/>
                      <a:pt x="89" y="67"/>
                      <a:pt x="89" y="66"/>
                    </a:cubicBezTo>
                    <a:cubicBezTo>
                      <a:pt x="88" y="67"/>
                      <a:pt x="88" y="67"/>
                      <a:pt x="88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6" y="69"/>
                      <a:pt x="85" y="70"/>
                      <a:pt x="84" y="71"/>
                    </a:cubicBezTo>
                    <a:cubicBezTo>
                      <a:pt x="83" y="70"/>
                      <a:pt x="82" y="72"/>
                      <a:pt x="81" y="71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0" y="72"/>
                    </a:cubicBezTo>
                    <a:cubicBezTo>
                      <a:pt x="79" y="72"/>
                      <a:pt x="81" y="72"/>
                      <a:pt x="81" y="72"/>
                    </a:cubicBezTo>
                    <a:cubicBezTo>
                      <a:pt x="80" y="72"/>
                      <a:pt x="79" y="73"/>
                      <a:pt x="78" y="73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3" y="73"/>
                      <a:pt x="67" y="74"/>
                      <a:pt x="62" y="73"/>
                    </a:cubicBezTo>
                    <a:cubicBezTo>
                      <a:pt x="62" y="72"/>
                      <a:pt x="61" y="71"/>
                      <a:pt x="62" y="71"/>
                    </a:cubicBezTo>
                    <a:cubicBezTo>
                      <a:pt x="61" y="71"/>
                      <a:pt x="62" y="72"/>
                      <a:pt x="61" y="72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2" y="70"/>
                      <a:pt x="65" y="72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7" y="69"/>
                      <a:pt x="67" y="67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9" y="64"/>
                      <a:pt x="69" y="64"/>
                      <a:pt x="69" y="62"/>
                    </a:cubicBezTo>
                    <a:cubicBezTo>
                      <a:pt x="68" y="63"/>
                      <a:pt x="69" y="61"/>
                      <a:pt x="68" y="61"/>
                    </a:cubicBezTo>
                    <a:cubicBezTo>
                      <a:pt x="67" y="60"/>
                      <a:pt x="67" y="57"/>
                      <a:pt x="65" y="57"/>
                    </a:cubicBezTo>
                    <a:cubicBezTo>
                      <a:pt x="63" y="54"/>
                      <a:pt x="59" y="53"/>
                      <a:pt x="55" y="51"/>
                    </a:cubicBezTo>
                    <a:cubicBezTo>
                      <a:pt x="53" y="51"/>
                      <a:pt x="52" y="50"/>
                      <a:pt x="50" y="50"/>
                    </a:cubicBezTo>
                    <a:cubicBezTo>
                      <a:pt x="49" y="47"/>
                      <a:pt x="48" y="43"/>
                      <a:pt x="45" y="42"/>
                    </a:cubicBezTo>
                    <a:cubicBezTo>
                      <a:pt x="46" y="42"/>
                      <a:pt x="47" y="43"/>
                      <a:pt x="48" y="42"/>
                    </a:cubicBezTo>
                    <a:cubicBezTo>
                      <a:pt x="48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2" y="41"/>
                      <a:pt x="53" y="39"/>
                      <a:pt x="54" y="40"/>
                    </a:cubicBezTo>
                    <a:cubicBezTo>
                      <a:pt x="53" y="42"/>
                      <a:pt x="53" y="44"/>
                      <a:pt x="53" y="46"/>
                    </a:cubicBezTo>
                    <a:cubicBezTo>
                      <a:pt x="54" y="45"/>
                      <a:pt x="54" y="44"/>
                      <a:pt x="54" y="43"/>
                    </a:cubicBezTo>
                    <a:cubicBezTo>
                      <a:pt x="55" y="44"/>
                      <a:pt x="53" y="46"/>
                      <a:pt x="55" y="4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5" y="48"/>
                      <a:pt x="56" y="46"/>
                      <a:pt x="57" y="47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60" y="45"/>
                      <a:pt x="61" y="41"/>
                      <a:pt x="63" y="38"/>
                    </a:cubicBezTo>
                    <a:cubicBezTo>
                      <a:pt x="65" y="34"/>
                      <a:pt x="69" y="31"/>
                      <a:pt x="75" y="32"/>
                    </a:cubicBezTo>
                    <a:cubicBezTo>
                      <a:pt x="76" y="32"/>
                      <a:pt x="77" y="32"/>
                      <a:pt x="78" y="33"/>
                    </a:cubicBezTo>
                    <a:cubicBezTo>
                      <a:pt x="79" y="33"/>
                      <a:pt x="80" y="34"/>
                      <a:pt x="81" y="34"/>
                    </a:cubicBezTo>
                    <a:cubicBezTo>
                      <a:pt x="82" y="36"/>
                      <a:pt x="83" y="39"/>
                      <a:pt x="83" y="42"/>
                    </a:cubicBezTo>
                    <a:cubicBezTo>
                      <a:pt x="80" y="42"/>
                      <a:pt x="78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7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4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6" y="46"/>
                      <a:pt x="77" y="46"/>
                      <a:pt x="77" y="46"/>
                    </a:cubicBezTo>
                    <a:cubicBezTo>
                      <a:pt x="77" y="46"/>
                      <a:pt x="78" y="47"/>
                      <a:pt x="77" y="47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80" y="49"/>
                      <a:pt x="81" y="48"/>
                      <a:pt x="82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1" y="50"/>
                      <a:pt x="80" y="50"/>
                      <a:pt x="78" y="50"/>
                    </a:cubicBezTo>
                    <a:cubicBezTo>
                      <a:pt x="82" y="50"/>
                      <a:pt x="86" y="51"/>
                      <a:pt x="90" y="51"/>
                    </a:cubicBezTo>
                    <a:cubicBezTo>
                      <a:pt x="92" y="50"/>
                      <a:pt x="94" y="50"/>
                      <a:pt x="96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48"/>
                      <a:pt x="96" y="47"/>
                      <a:pt x="97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5"/>
                      <a:pt x="96" y="45"/>
                      <a:pt x="96" y="4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5" y="45"/>
                      <a:pt x="96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4" y="46"/>
                      <a:pt x="94" y="46"/>
                      <a:pt x="93" y="45"/>
                    </a:cubicBezTo>
                    <a:cubicBezTo>
                      <a:pt x="94" y="45"/>
                      <a:pt x="95" y="44"/>
                      <a:pt x="95" y="43"/>
                    </a:cubicBezTo>
                    <a:cubicBezTo>
                      <a:pt x="95" y="42"/>
                      <a:pt x="97" y="43"/>
                      <a:pt x="97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8" y="42"/>
                      <a:pt x="98" y="42"/>
                      <a:pt x="98" y="42"/>
                    </a:cubicBezTo>
                    <a:cubicBezTo>
                      <a:pt x="99" y="41"/>
                      <a:pt x="100" y="40"/>
                      <a:pt x="101" y="40"/>
                    </a:cubicBezTo>
                    <a:cubicBezTo>
                      <a:pt x="103" y="39"/>
                      <a:pt x="103" y="39"/>
                      <a:pt x="103" y="37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4" y="37"/>
                      <a:pt x="103" y="37"/>
                      <a:pt x="104" y="37"/>
                    </a:cubicBezTo>
                    <a:cubicBezTo>
                      <a:pt x="103" y="35"/>
                      <a:pt x="105" y="34"/>
                      <a:pt x="105" y="33"/>
                    </a:cubicBezTo>
                    <a:cubicBezTo>
                      <a:pt x="107" y="34"/>
                      <a:pt x="104" y="34"/>
                      <a:pt x="105" y="36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6" y="33"/>
                      <a:pt x="107" y="33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5"/>
                      <a:pt x="108" y="35"/>
                      <a:pt x="109" y="3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5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6"/>
                      <a:pt x="109" y="37"/>
                      <a:pt x="109" y="36"/>
                    </a:cubicBezTo>
                    <a:cubicBezTo>
                      <a:pt x="109" y="35"/>
                      <a:pt x="111" y="36"/>
                      <a:pt x="111" y="34"/>
                    </a:cubicBezTo>
                    <a:cubicBezTo>
                      <a:pt x="114" y="31"/>
                      <a:pt x="118" y="30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7" y="23"/>
                      <a:pt x="135" y="21"/>
                      <a:pt x="143" y="23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4" y="22"/>
                    </a:cubicBezTo>
                    <a:cubicBezTo>
                      <a:pt x="143" y="22"/>
                      <a:pt x="143" y="21"/>
                      <a:pt x="142" y="21"/>
                    </a:cubicBezTo>
                    <a:cubicBezTo>
                      <a:pt x="143" y="21"/>
                      <a:pt x="145" y="21"/>
                      <a:pt x="146" y="21"/>
                    </a:cubicBezTo>
                    <a:cubicBezTo>
                      <a:pt x="145" y="21"/>
                      <a:pt x="145" y="21"/>
                      <a:pt x="145" y="21"/>
                    </a:cubicBezTo>
                    <a:cubicBezTo>
                      <a:pt x="144" y="21"/>
                      <a:pt x="143" y="21"/>
                      <a:pt x="143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3" y="20"/>
                      <a:pt x="143" y="20"/>
                      <a:pt x="143" y="19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20"/>
                      <a:pt x="141" y="20"/>
                    </a:cubicBezTo>
                    <a:cubicBezTo>
                      <a:pt x="140" y="20"/>
                      <a:pt x="140" y="18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8"/>
                      <a:pt x="140" y="18"/>
                      <a:pt x="140" y="18"/>
                    </a:cubicBezTo>
                    <a:cubicBezTo>
                      <a:pt x="139" y="17"/>
                      <a:pt x="139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7"/>
                      <a:pt x="138" y="17"/>
                      <a:pt x="138" y="16"/>
                    </a:cubicBezTo>
                    <a:cubicBezTo>
                      <a:pt x="139" y="17"/>
                      <a:pt x="139" y="16"/>
                      <a:pt x="140" y="17"/>
                    </a:cubicBezTo>
                    <a:cubicBezTo>
                      <a:pt x="140" y="16"/>
                      <a:pt x="141" y="17"/>
                      <a:pt x="141" y="16"/>
                    </a:cubicBezTo>
                    <a:cubicBezTo>
                      <a:pt x="140" y="16"/>
                      <a:pt x="139" y="16"/>
                      <a:pt x="138" y="16"/>
                    </a:cubicBezTo>
                    <a:cubicBezTo>
                      <a:pt x="138" y="16"/>
                      <a:pt x="137" y="16"/>
                      <a:pt x="137" y="16"/>
                    </a:cubicBezTo>
                    <a:cubicBezTo>
                      <a:pt x="137" y="16"/>
                      <a:pt x="136" y="16"/>
                      <a:pt x="136" y="16"/>
                    </a:cubicBezTo>
                    <a:cubicBezTo>
                      <a:pt x="136" y="16"/>
                      <a:pt x="136" y="16"/>
                      <a:pt x="136" y="16"/>
                    </a:cubicBezTo>
                    <a:cubicBezTo>
                      <a:pt x="136" y="16"/>
                      <a:pt x="136" y="16"/>
                      <a:pt x="136" y="16"/>
                    </a:cubicBezTo>
                    <a:cubicBezTo>
                      <a:pt x="136" y="16"/>
                      <a:pt x="136" y="15"/>
                      <a:pt x="136" y="15"/>
                    </a:cubicBezTo>
                    <a:cubicBezTo>
                      <a:pt x="136" y="15"/>
                      <a:pt x="136" y="15"/>
                      <a:pt x="136" y="15"/>
                    </a:cubicBezTo>
                    <a:cubicBezTo>
                      <a:pt x="135" y="15"/>
                      <a:pt x="135" y="15"/>
                      <a:pt x="135" y="15"/>
                    </a:cubicBezTo>
                    <a:cubicBezTo>
                      <a:pt x="136" y="16"/>
                      <a:pt x="134" y="16"/>
                      <a:pt x="136" y="17"/>
                    </a:cubicBezTo>
                    <a:cubicBezTo>
                      <a:pt x="135" y="17"/>
                      <a:pt x="135" y="17"/>
                      <a:pt x="134" y="17"/>
                    </a:cubicBezTo>
                    <a:cubicBezTo>
                      <a:pt x="134" y="17"/>
                      <a:pt x="134" y="16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6"/>
                      <a:pt x="133" y="15"/>
                      <a:pt x="132" y="15"/>
                    </a:cubicBezTo>
                    <a:cubicBezTo>
                      <a:pt x="133" y="14"/>
                      <a:pt x="133" y="15"/>
                      <a:pt x="133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2" y="14"/>
                      <a:pt x="131" y="13"/>
                      <a:pt x="130" y="14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29" y="13"/>
                      <a:pt x="129" y="14"/>
                    </a:cubicBezTo>
                    <a:cubicBezTo>
                      <a:pt x="128" y="13"/>
                      <a:pt x="128" y="15"/>
                      <a:pt x="126" y="14"/>
                    </a:cubicBezTo>
                    <a:cubicBezTo>
                      <a:pt x="125" y="15"/>
                      <a:pt x="124" y="14"/>
                      <a:pt x="122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2" y="15"/>
                      <a:pt x="121" y="16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6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16"/>
                      <a:pt x="120" y="16"/>
                      <a:pt x="120" y="15"/>
                    </a:cubicBezTo>
                    <a:cubicBezTo>
                      <a:pt x="118" y="16"/>
                      <a:pt x="117" y="16"/>
                      <a:pt x="116" y="17"/>
                    </a:cubicBezTo>
                    <a:cubicBezTo>
                      <a:pt x="113" y="18"/>
                      <a:pt x="110" y="20"/>
                      <a:pt x="108" y="22"/>
                    </a:cubicBezTo>
                    <a:cubicBezTo>
                      <a:pt x="106" y="23"/>
                      <a:pt x="106" y="24"/>
                      <a:pt x="105" y="24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2" y="27"/>
                      <a:pt x="101" y="28"/>
                    </a:cubicBezTo>
                    <a:cubicBezTo>
                      <a:pt x="101" y="29"/>
                      <a:pt x="100" y="30"/>
                      <a:pt x="100" y="31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30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29"/>
                      <a:pt x="101" y="29"/>
                    </a:cubicBezTo>
                    <a:cubicBezTo>
                      <a:pt x="101" y="29"/>
                      <a:pt x="102" y="29"/>
                      <a:pt x="102" y="30"/>
                    </a:cubicBezTo>
                    <a:cubicBezTo>
                      <a:pt x="102" y="30"/>
                      <a:pt x="102" y="30"/>
                      <a:pt x="101" y="30"/>
                    </a:cubicBezTo>
                    <a:cubicBezTo>
                      <a:pt x="102" y="31"/>
                      <a:pt x="101" y="31"/>
                      <a:pt x="101" y="32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102" y="32"/>
                      <a:pt x="102" y="31"/>
                      <a:pt x="102" y="30"/>
                    </a:cubicBezTo>
                    <a:cubicBezTo>
                      <a:pt x="103" y="30"/>
                      <a:pt x="104" y="29"/>
                      <a:pt x="105" y="29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100" y="33"/>
                      <a:pt x="101" y="33"/>
                      <a:pt x="101" y="32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99" y="33"/>
                      <a:pt x="100" y="33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1" y="31"/>
                      <a:pt x="100" y="31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100" y="31"/>
                      <a:pt x="100" y="31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7" y="34"/>
                      <a:pt x="93" y="36"/>
                      <a:pt x="91" y="38"/>
                    </a:cubicBezTo>
                    <a:cubicBezTo>
                      <a:pt x="90" y="37"/>
                      <a:pt x="91" y="35"/>
                      <a:pt x="90" y="34"/>
                    </a:cubicBezTo>
                    <a:cubicBezTo>
                      <a:pt x="88" y="32"/>
                      <a:pt x="86" y="30"/>
                      <a:pt x="85" y="28"/>
                    </a:cubicBezTo>
                    <a:cubicBezTo>
                      <a:pt x="84" y="27"/>
                      <a:pt x="82" y="27"/>
                      <a:pt x="83" y="26"/>
                    </a:cubicBezTo>
                    <a:cubicBezTo>
                      <a:pt x="86" y="25"/>
                      <a:pt x="88" y="26"/>
                      <a:pt x="90" y="26"/>
                    </a:cubicBezTo>
                    <a:cubicBezTo>
                      <a:pt x="90" y="25"/>
                      <a:pt x="91" y="25"/>
                      <a:pt x="91" y="25"/>
                    </a:cubicBezTo>
                    <a:cubicBezTo>
                      <a:pt x="92" y="25"/>
                      <a:pt x="92" y="26"/>
                      <a:pt x="92" y="26"/>
                    </a:cubicBezTo>
                    <a:cubicBezTo>
                      <a:pt x="92" y="26"/>
                      <a:pt x="93" y="26"/>
                      <a:pt x="93" y="26"/>
                    </a:cubicBezTo>
                    <a:cubicBezTo>
                      <a:pt x="94" y="27"/>
                      <a:pt x="94" y="26"/>
                      <a:pt x="95" y="26"/>
                    </a:cubicBezTo>
                    <a:cubicBezTo>
                      <a:pt x="95" y="26"/>
                      <a:pt x="96" y="26"/>
                      <a:pt x="95" y="26"/>
                    </a:cubicBezTo>
                    <a:cubicBezTo>
                      <a:pt x="96" y="27"/>
                      <a:pt x="96" y="27"/>
                      <a:pt x="96" y="26"/>
                    </a:cubicBezTo>
                    <a:cubicBezTo>
                      <a:pt x="97" y="26"/>
                      <a:pt x="97" y="27"/>
                      <a:pt x="98" y="27"/>
                    </a:cubicBezTo>
                    <a:cubicBezTo>
                      <a:pt x="99" y="26"/>
                      <a:pt x="97" y="26"/>
                      <a:pt x="96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5" y="23"/>
                      <a:pt x="94" y="23"/>
                      <a:pt x="95" y="23"/>
                    </a:cubicBezTo>
                    <a:cubicBezTo>
                      <a:pt x="94" y="23"/>
                      <a:pt x="93" y="22"/>
                      <a:pt x="93" y="22"/>
                    </a:cubicBezTo>
                    <a:cubicBezTo>
                      <a:pt x="90" y="21"/>
                      <a:pt x="88" y="22"/>
                      <a:pt x="86" y="21"/>
                    </a:cubicBezTo>
                    <a:cubicBezTo>
                      <a:pt x="86" y="21"/>
                      <a:pt x="85" y="21"/>
                      <a:pt x="85" y="21"/>
                    </a:cubicBezTo>
                    <a:cubicBezTo>
                      <a:pt x="85" y="21"/>
                      <a:pt x="85" y="20"/>
                      <a:pt x="85" y="21"/>
                    </a:cubicBezTo>
                    <a:cubicBezTo>
                      <a:pt x="86" y="20"/>
                      <a:pt x="84" y="20"/>
                      <a:pt x="85" y="2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2" y="20"/>
                      <a:pt x="80" y="19"/>
                      <a:pt x="79" y="20"/>
                    </a:cubicBezTo>
                    <a:cubicBezTo>
                      <a:pt x="77" y="21"/>
                      <a:pt x="75" y="21"/>
                      <a:pt x="73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2" y="22"/>
                      <a:pt x="71" y="22"/>
                      <a:pt x="69" y="22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4"/>
                      <a:pt x="68" y="23"/>
                    </a:cubicBezTo>
                    <a:cubicBezTo>
                      <a:pt x="66" y="22"/>
                      <a:pt x="68" y="21"/>
                      <a:pt x="69" y="20"/>
                    </a:cubicBezTo>
                    <a:cubicBezTo>
                      <a:pt x="72" y="17"/>
                      <a:pt x="77" y="12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4" y="13"/>
                      <a:pt x="88" y="13"/>
                      <a:pt x="90" y="12"/>
                    </a:cubicBezTo>
                    <a:cubicBezTo>
                      <a:pt x="90" y="13"/>
                      <a:pt x="92" y="12"/>
                      <a:pt x="91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93" y="12"/>
                      <a:pt x="96" y="13"/>
                      <a:pt x="96" y="12"/>
                    </a:cubicBezTo>
                    <a:cubicBezTo>
                      <a:pt x="96" y="12"/>
                      <a:pt x="96" y="13"/>
                      <a:pt x="97" y="13"/>
                    </a:cubicBezTo>
                    <a:cubicBezTo>
                      <a:pt x="97" y="13"/>
                      <a:pt x="98" y="13"/>
                      <a:pt x="98" y="13"/>
                    </a:cubicBezTo>
                    <a:cubicBezTo>
                      <a:pt x="99" y="13"/>
                      <a:pt x="99" y="13"/>
                      <a:pt x="99" y="13"/>
                    </a:cubicBezTo>
                    <a:cubicBezTo>
                      <a:pt x="99" y="12"/>
                      <a:pt x="100" y="13"/>
                      <a:pt x="100" y="13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101" y="12"/>
                      <a:pt x="102" y="13"/>
                      <a:pt x="104" y="13"/>
                    </a:cubicBezTo>
                    <a:cubicBezTo>
                      <a:pt x="101" y="12"/>
                      <a:pt x="99" y="11"/>
                      <a:pt x="97" y="11"/>
                    </a:cubicBezTo>
                    <a:cubicBezTo>
                      <a:pt x="97" y="11"/>
                      <a:pt x="97" y="11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4" y="9"/>
                      <a:pt x="93" y="10"/>
                      <a:pt x="93" y="9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6" y="8"/>
                      <a:pt x="84" y="8"/>
                      <a:pt x="82" y="8"/>
                    </a:cubicBezTo>
                    <a:cubicBezTo>
                      <a:pt x="81" y="7"/>
                      <a:pt x="80" y="8"/>
                      <a:pt x="80" y="7"/>
                    </a:cubicBezTo>
                    <a:cubicBezTo>
                      <a:pt x="80" y="7"/>
                      <a:pt x="79" y="6"/>
                      <a:pt x="79" y="7"/>
                    </a:cubicBezTo>
                    <a:cubicBezTo>
                      <a:pt x="78" y="7"/>
                      <a:pt x="77" y="7"/>
                      <a:pt x="77" y="7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7" y="7"/>
                      <a:pt x="77" y="8"/>
                      <a:pt x="77" y="8"/>
                    </a:cubicBezTo>
                    <a:cubicBezTo>
                      <a:pt x="76" y="8"/>
                      <a:pt x="76" y="7"/>
                      <a:pt x="76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7"/>
                      <a:pt x="75" y="8"/>
                      <a:pt x="75" y="7"/>
                    </a:cubicBezTo>
                    <a:cubicBezTo>
                      <a:pt x="74" y="8"/>
                      <a:pt x="73" y="7"/>
                      <a:pt x="73" y="8"/>
                    </a:cubicBezTo>
                    <a:cubicBezTo>
                      <a:pt x="71" y="7"/>
                      <a:pt x="70" y="9"/>
                      <a:pt x="69" y="8"/>
                    </a:cubicBezTo>
                    <a:cubicBezTo>
                      <a:pt x="68" y="9"/>
                      <a:pt x="66" y="10"/>
                      <a:pt x="66" y="10"/>
                    </a:cubicBezTo>
                    <a:cubicBezTo>
                      <a:pt x="64" y="10"/>
                      <a:pt x="63" y="12"/>
                      <a:pt x="61" y="12"/>
                    </a:cubicBezTo>
                    <a:cubicBezTo>
                      <a:pt x="61" y="12"/>
                      <a:pt x="63" y="11"/>
                      <a:pt x="63" y="10"/>
                    </a:cubicBezTo>
                    <a:cubicBezTo>
                      <a:pt x="62" y="11"/>
                      <a:pt x="62" y="12"/>
                      <a:pt x="61" y="12"/>
                    </a:cubicBezTo>
                    <a:cubicBezTo>
                      <a:pt x="60" y="12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3"/>
                      <a:pt x="60" y="13"/>
                      <a:pt x="59" y="13"/>
                    </a:cubicBezTo>
                    <a:cubicBezTo>
                      <a:pt x="59" y="12"/>
                      <a:pt x="59" y="11"/>
                      <a:pt x="59" y="10"/>
                    </a:cubicBezTo>
                    <a:cubicBezTo>
                      <a:pt x="58" y="9"/>
                      <a:pt x="58" y="6"/>
                      <a:pt x="56" y="5"/>
                    </a:cubicBezTo>
                    <a:cubicBezTo>
                      <a:pt x="55" y="1"/>
                      <a:pt x="52" y="2"/>
                      <a:pt x="49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39" y="1"/>
                      <a:pt x="35" y="1"/>
                      <a:pt x="32" y="4"/>
                    </a:cubicBezTo>
                    <a:cubicBezTo>
                      <a:pt x="28" y="6"/>
                      <a:pt x="28" y="10"/>
                      <a:pt x="28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6"/>
                      <a:pt x="20" y="16"/>
                      <a:pt x="18" y="18"/>
                    </a:cubicBezTo>
                    <a:cubicBezTo>
                      <a:pt x="16" y="18"/>
                      <a:pt x="16" y="21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1"/>
                      <a:pt x="15" y="22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5" y="22"/>
                      <a:pt x="15" y="22"/>
                    </a:cubicBezTo>
                    <a:cubicBezTo>
                      <a:pt x="14" y="22"/>
                      <a:pt x="14" y="24"/>
                      <a:pt x="14" y="25"/>
                    </a:cubicBezTo>
                    <a:cubicBezTo>
                      <a:pt x="13" y="25"/>
                      <a:pt x="13" y="24"/>
                      <a:pt x="13" y="25"/>
                    </a:cubicBezTo>
                    <a:cubicBezTo>
                      <a:pt x="13" y="25"/>
                      <a:pt x="12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7"/>
                      <a:pt x="12" y="27"/>
                    </a:cubicBezTo>
                    <a:cubicBezTo>
                      <a:pt x="13" y="27"/>
                      <a:pt x="12" y="27"/>
                      <a:pt x="12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29"/>
                      <a:pt x="12" y="29"/>
                      <a:pt x="12" y="28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4" y="33"/>
                      <a:pt x="14" y="36"/>
                      <a:pt x="17" y="38"/>
                    </a:cubicBezTo>
                    <a:cubicBezTo>
                      <a:pt x="15" y="38"/>
                      <a:pt x="13" y="39"/>
                      <a:pt x="11" y="40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4" y="43"/>
                      <a:pt x="6" y="51"/>
                      <a:pt x="3" y="56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2" y="55"/>
                    </a:cubicBezTo>
                    <a:cubicBezTo>
                      <a:pt x="2" y="57"/>
                      <a:pt x="2" y="59"/>
                      <a:pt x="2" y="60"/>
                    </a:cubicBezTo>
                    <a:cubicBezTo>
                      <a:pt x="2" y="62"/>
                      <a:pt x="2" y="63"/>
                      <a:pt x="2" y="65"/>
                    </a:cubicBezTo>
                    <a:cubicBezTo>
                      <a:pt x="2" y="65"/>
                      <a:pt x="2" y="64"/>
                      <a:pt x="2" y="64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1" y="65"/>
                      <a:pt x="1" y="63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53"/>
                      <a:pt x="2" y="45"/>
                      <a:pt x="9" y="39"/>
                    </a:cubicBezTo>
                    <a:cubicBezTo>
                      <a:pt x="10" y="39"/>
                      <a:pt x="12" y="38"/>
                      <a:pt x="12" y="37"/>
                    </a:cubicBezTo>
                    <a:cubicBezTo>
                      <a:pt x="7" y="38"/>
                      <a:pt x="5" y="42"/>
                      <a:pt x="3" y="45"/>
                    </a:cubicBezTo>
                    <a:cubicBezTo>
                      <a:pt x="2" y="48"/>
                      <a:pt x="1" y="51"/>
                      <a:pt x="1" y="53"/>
                    </a:cubicBezTo>
                    <a:cubicBezTo>
                      <a:pt x="0" y="53"/>
                      <a:pt x="1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8"/>
                      <a:pt x="0" y="62"/>
                      <a:pt x="0" y="66"/>
                    </a:cubicBezTo>
                    <a:cubicBezTo>
                      <a:pt x="1" y="66"/>
                      <a:pt x="2" y="67"/>
                      <a:pt x="1" y="67"/>
                    </a:cubicBezTo>
                    <a:cubicBezTo>
                      <a:pt x="2" y="68"/>
                      <a:pt x="0" y="68"/>
                      <a:pt x="1" y="69"/>
                    </a:cubicBezTo>
                    <a:cubicBezTo>
                      <a:pt x="1" y="69"/>
                      <a:pt x="2" y="70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3" y="72"/>
                      <a:pt x="3" y="75"/>
                      <a:pt x="5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7"/>
                      <a:pt x="6" y="78"/>
                      <a:pt x="5" y="78"/>
                    </a:cubicBezTo>
                    <a:cubicBezTo>
                      <a:pt x="7" y="78"/>
                      <a:pt x="6" y="78"/>
                      <a:pt x="7" y="79"/>
                    </a:cubicBezTo>
                    <a:cubicBezTo>
                      <a:pt x="6" y="78"/>
                      <a:pt x="6" y="77"/>
                      <a:pt x="5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5" y="75"/>
                      <a:pt x="4" y="74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2" y="71"/>
                      <a:pt x="3" y="68"/>
                      <a:pt x="2" y="65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2" y="65"/>
                      <a:pt x="2" y="63"/>
                      <a:pt x="2" y="61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3" y="60"/>
                      <a:pt x="3" y="61"/>
                      <a:pt x="3" y="61"/>
                    </a:cubicBezTo>
                    <a:cubicBezTo>
                      <a:pt x="3" y="61"/>
                      <a:pt x="2" y="60"/>
                      <a:pt x="3" y="59"/>
                    </a:cubicBezTo>
                    <a:cubicBezTo>
                      <a:pt x="3" y="60"/>
                      <a:pt x="3" y="60"/>
                      <a:pt x="3" y="61"/>
                    </a:cubicBezTo>
                    <a:cubicBezTo>
                      <a:pt x="4" y="63"/>
                      <a:pt x="3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4" y="68"/>
                      <a:pt x="5" y="68"/>
                      <a:pt x="5" y="68"/>
                    </a:cubicBezTo>
                    <a:cubicBezTo>
                      <a:pt x="5" y="69"/>
                      <a:pt x="5" y="69"/>
                      <a:pt x="4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5" y="69"/>
                      <a:pt x="5" y="70"/>
                      <a:pt x="5" y="70"/>
                    </a:cubicBezTo>
                    <a:cubicBezTo>
                      <a:pt x="6" y="71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7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6"/>
                      <a:pt x="9" y="76"/>
                      <a:pt x="9" y="76"/>
                    </a:cubicBezTo>
                    <a:cubicBezTo>
                      <a:pt x="9" y="77"/>
                      <a:pt x="10" y="76"/>
                      <a:pt x="10" y="77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9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2" y="78"/>
                      <a:pt x="11" y="78"/>
                      <a:pt x="11" y="77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14" y="79"/>
                      <a:pt x="16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8"/>
                      <a:pt x="18" y="78"/>
                      <a:pt x="19" y="79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1" y="78"/>
                      <a:pt x="20" y="79"/>
                    </a:cubicBezTo>
                    <a:cubicBezTo>
                      <a:pt x="20" y="79"/>
                      <a:pt x="19" y="79"/>
                      <a:pt x="18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9"/>
                      <a:pt x="17" y="79"/>
                      <a:pt x="17" y="79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9" y="79"/>
                      <a:pt x="19" y="79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0" y="80"/>
                    </a:cubicBezTo>
                    <a:cubicBezTo>
                      <a:pt x="22" y="80"/>
                      <a:pt x="22" y="82"/>
                      <a:pt x="23" y="83"/>
                    </a:cubicBezTo>
                    <a:cubicBezTo>
                      <a:pt x="28" y="88"/>
                      <a:pt x="34" y="91"/>
                      <a:pt x="41" y="91"/>
                    </a:cubicBezTo>
                    <a:cubicBezTo>
                      <a:pt x="41" y="90"/>
                      <a:pt x="42" y="90"/>
                      <a:pt x="42" y="90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2"/>
                      <a:pt x="42" y="90"/>
                      <a:pt x="43" y="90"/>
                    </a:cubicBezTo>
                    <a:cubicBezTo>
                      <a:pt x="43" y="90"/>
                      <a:pt x="44" y="90"/>
                      <a:pt x="44" y="90"/>
                    </a:cubicBezTo>
                    <a:cubicBezTo>
                      <a:pt x="44" y="91"/>
                      <a:pt x="43" y="90"/>
                      <a:pt x="43" y="91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5" y="90"/>
                      <a:pt x="47" y="90"/>
                      <a:pt x="48" y="90"/>
                    </a:cubicBezTo>
                    <a:cubicBezTo>
                      <a:pt x="48" y="89"/>
                      <a:pt x="49" y="89"/>
                      <a:pt x="49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1" y="87"/>
                      <a:pt x="51" y="90"/>
                      <a:pt x="51" y="88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2" y="88"/>
                      <a:pt x="52" y="88"/>
                      <a:pt x="52" y="89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4" y="87"/>
                      <a:pt x="54" y="87"/>
                      <a:pt x="54" y="87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7"/>
                      <a:pt x="55" y="87"/>
                      <a:pt x="55" y="87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5" y="85"/>
                      <a:pt x="56" y="85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5"/>
                      <a:pt x="57" y="86"/>
                      <a:pt x="57" y="86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5"/>
                      <a:pt x="58" y="84"/>
                      <a:pt x="58" y="84"/>
                    </a:cubicBezTo>
                    <a:cubicBezTo>
                      <a:pt x="58" y="83"/>
                      <a:pt x="58" y="83"/>
                      <a:pt x="59" y="82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2"/>
                      <a:pt x="60" y="82"/>
                      <a:pt x="60" y="81"/>
                    </a:cubicBezTo>
                    <a:cubicBezTo>
                      <a:pt x="60" y="81"/>
                      <a:pt x="59" y="82"/>
                      <a:pt x="59" y="81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59" y="82"/>
                      <a:pt x="59" y="82"/>
                      <a:pt x="58" y="83"/>
                    </a:cubicBezTo>
                    <a:cubicBezTo>
                      <a:pt x="57" y="82"/>
                      <a:pt x="58" y="81"/>
                      <a:pt x="58" y="81"/>
                    </a:cubicBezTo>
                    <a:cubicBezTo>
                      <a:pt x="58" y="81"/>
                      <a:pt x="58" y="83"/>
                      <a:pt x="57" y="82"/>
                    </a:cubicBezTo>
                    <a:cubicBezTo>
                      <a:pt x="57" y="81"/>
                      <a:pt x="58" y="80"/>
                      <a:pt x="5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79"/>
                      <a:pt x="60" y="79"/>
                      <a:pt x="60" y="79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0"/>
                      <a:pt x="60" y="80"/>
                      <a:pt x="60" y="80"/>
                    </a:cubicBezTo>
                    <a:cubicBezTo>
                      <a:pt x="65" y="81"/>
                      <a:pt x="70" y="81"/>
                      <a:pt x="76" y="82"/>
                    </a:cubicBezTo>
                    <a:cubicBezTo>
                      <a:pt x="79" y="81"/>
                      <a:pt x="84" y="81"/>
                      <a:pt x="86" y="80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8"/>
                      <a:pt x="87" y="78"/>
                      <a:pt x="87" y="78"/>
                    </a:cubicBezTo>
                    <a:cubicBezTo>
                      <a:pt x="87" y="79"/>
                      <a:pt x="88" y="79"/>
                      <a:pt x="88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87" y="79"/>
                      <a:pt x="88" y="78"/>
                      <a:pt x="87" y="78"/>
                    </a:cubicBezTo>
                    <a:cubicBezTo>
                      <a:pt x="88" y="78"/>
                      <a:pt x="88" y="77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1" y="78"/>
                      <a:pt x="91" y="78"/>
                      <a:pt x="91" y="78"/>
                    </a:cubicBezTo>
                    <a:cubicBezTo>
                      <a:pt x="91" y="78"/>
                      <a:pt x="91" y="78"/>
                      <a:pt x="91" y="78"/>
                    </a:cubicBezTo>
                    <a:cubicBezTo>
                      <a:pt x="91" y="78"/>
                      <a:pt x="91" y="78"/>
                      <a:pt x="92" y="78"/>
                    </a:cubicBezTo>
                    <a:cubicBezTo>
                      <a:pt x="94" y="78"/>
                      <a:pt x="96" y="76"/>
                      <a:pt x="97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8" y="74"/>
                      <a:pt x="98" y="74"/>
                      <a:pt x="99" y="74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99" y="73"/>
                      <a:pt x="100" y="73"/>
                      <a:pt x="100" y="72"/>
                    </a:cubicBezTo>
                    <a:cubicBezTo>
                      <a:pt x="100" y="72"/>
                      <a:pt x="100" y="73"/>
                      <a:pt x="100" y="73"/>
                    </a:cubicBezTo>
                    <a:close/>
                    <a:moveTo>
                      <a:pt x="91" y="68"/>
                    </a:move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0" y="70"/>
                      <a:pt x="90" y="70"/>
                      <a:pt x="90" y="70"/>
                    </a:cubicBezTo>
                    <a:cubicBezTo>
                      <a:pt x="90" y="69"/>
                      <a:pt x="90" y="69"/>
                      <a:pt x="91" y="68"/>
                    </a:cubicBezTo>
                    <a:close/>
                    <a:moveTo>
                      <a:pt x="138" y="16"/>
                    </a:moveTo>
                    <a:cubicBezTo>
                      <a:pt x="138" y="16"/>
                      <a:pt x="138" y="16"/>
                      <a:pt x="138" y="16"/>
                    </a:cubicBezTo>
                    <a:cubicBezTo>
                      <a:pt x="137" y="16"/>
                      <a:pt x="137" y="16"/>
                      <a:pt x="137" y="16"/>
                    </a:cubicBezTo>
                    <a:lnTo>
                      <a:pt x="138" y="16"/>
                    </a:lnTo>
                    <a:close/>
                    <a:moveTo>
                      <a:pt x="139" y="18"/>
                    </a:move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8" y="19"/>
                      <a:pt x="137" y="18"/>
                    </a:cubicBezTo>
                    <a:lnTo>
                      <a:pt x="139" y="18"/>
                    </a:lnTo>
                    <a:close/>
                    <a:moveTo>
                      <a:pt x="110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5"/>
                      <a:pt x="110" y="35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  <a:moveTo>
                      <a:pt x="128" y="18"/>
                    </a:moveTo>
                    <a:cubicBezTo>
                      <a:pt x="128" y="18"/>
                      <a:pt x="128" y="18"/>
                      <a:pt x="128" y="18"/>
                    </a:cubicBezTo>
                    <a:cubicBezTo>
                      <a:pt x="126" y="18"/>
                      <a:pt x="126" y="19"/>
                      <a:pt x="124" y="18"/>
                    </a:cubicBezTo>
                    <a:cubicBezTo>
                      <a:pt x="126" y="18"/>
                      <a:pt x="126" y="17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lose/>
                    <a:moveTo>
                      <a:pt x="129" y="18"/>
                    </a:moveTo>
                    <a:cubicBezTo>
                      <a:pt x="129" y="17"/>
                      <a:pt x="129" y="17"/>
                      <a:pt x="129" y="17"/>
                    </a:cubicBezTo>
                    <a:cubicBezTo>
                      <a:pt x="130" y="17"/>
                      <a:pt x="130" y="17"/>
                      <a:pt x="130" y="17"/>
                    </a:cubicBezTo>
                    <a:lnTo>
                      <a:pt x="129" y="18"/>
                    </a:lnTo>
                    <a:close/>
                    <a:moveTo>
                      <a:pt x="131" y="16"/>
                    </a:moveTo>
                    <a:cubicBezTo>
                      <a:pt x="131" y="16"/>
                      <a:pt x="132" y="16"/>
                      <a:pt x="132" y="16"/>
                    </a:cubicBezTo>
                    <a:cubicBezTo>
                      <a:pt x="132" y="16"/>
                      <a:pt x="132" y="17"/>
                      <a:pt x="131" y="16"/>
                    </a:cubicBezTo>
                    <a:close/>
                    <a:moveTo>
                      <a:pt x="132" y="17"/>
                    </a:move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7"/>
                    </a:cubicBezTo>
                    <a:close/>
                    <a:moveTo>
                      <a:pt x="117" y="17"/>
                    </a:moveTo>
                    <a:cubicBezTo>
                      <a:pt x="118" y="18"/>
                      <a:pt x="120" y="16"/>
                      <a:pt x="121" y="16"/>
                    </a:cubicBezTo>
                    <a:cubicBezTo>
                      <a:pt x="123" y="15"/>
                      <a:pt x="125" y="14"/>
                      <a:pt x="126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9" y="15"/>
                      <a:pt x="129" y="15"/>
                      <a:pt x="130" y="15"/>
                    </a:cubicBezTo>
                    <a:cubicBezTo>
                      <a:pt x="130" y="15"/>
                      <a:pt x="131" y="14"/>
                      <a:pt x="131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3" y="15"/>
                      <a:pt x="133" y="15"/>
                      <a:pt x="133" y="15"/>
                    </a:cubicBezTo>
                    <a:cubicBezTo>
                      <a:pt x="132" y="15"/>
                      <a:pt x="131" y="14"/>
                      <a:pt x="130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6" y="16"/>
                      <a:pt x="124" y="15"/>
                      <a:pt x="123" y="16"/>
                    </a:cubicBezTo>
                    <a:cubicBezTo>
                      <a:pt x="121" y="16"/>
                      <a:pt x="119" y="17"/>
                      <a:pt x="116" y="18"/>
                    </a:cubicBezTo>
                    <a:lnTo>
                      <a:pt x="117" y="17"/>
                    </a:lnTo>
                    <a:close/>
                    <a:moveTo>
                      <a:pt x="117" y="25"/>
                    </a:moveTo>
                    <a:cubicBezTo>
                      <a:pt x="115" y="27"/>
                      <a:pt x="115" y="27"/>
                      <a:pt x="115" y="27"/>
                    </a:cubicBezTo>
                    <a:cubicBezTo>
                      <a:pt x="114" y="27"/>
                      <a:pt x="114" y="27"/>
                      <a:pt x="114" y="27"/>
                    </a:cubicBezTo>
                    <a:lnTo>
                      <a:pt x="117" y="25"/>
                    </a:lnTo>
                    <a:close/>
                    <a:moveTo>
                      <a:pt x="113" y="20"/>
                    </a:moveTo>
                    <a:cubicBezTo>
                      <a:pt x="113" y="19"/>
                      <a:pt x="112" y="19"/>
                      <a:pt x="113" y="19"/>
                    </a:cubicBezTo>
                    <a:cubicBezTo>
                      <a:pt x="114" y="20"/>
                      <a:pt x="115" y="18"/>
                      <a:pt x="116" y="18"/>
                    </a:cubicBezTo>
                    <a:cubicBezTo>
                      <a:pt x="115" y="18"/>
                      <a:pt x="113" y="19"/>
                      <a:pt x="113" y="20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2" y="20"/>
                      <a:pt x="113" y="20"/>
                      <a:pt x="113" y="20"/>
                    </a:cubicBezTo>
                    <a:close/>
                    <a:moveTo>
                      <a:pt x="113" y="25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5"/>
                      <a:pt x="113" y="25"/>
                      <a:pt x="113" y="25"/>
                    </a:cubicBezTo>
                    <a:close/>
                    <a:moveTo>
                      <a:pt x="114" y="27"/>
                    </a:moveTo>
                    <a:cubicBezTo>
                      <a:pt x="114" y="27"/>
                      <a:pt x="114" y="27"/>
                      <a:pt x="114" y="27"/>
                    </a:cubicBezTo>
                    <a:cubicBezTo>
                      <a:pt x="113" y="28"/>
                      <a:pt x="113" y="28"/>
                      <a:pt x="113" y="28"/>
                    </a:cubicBezTo>
                    <a:lnTo>
                      <a:pt x="114" y="27"/>
                    </a:lnTo>
                    <a:close/>
                    <a:moveTo>
                      <a:pt x="109" y="21"/>
                    </a:moveTo>
                    <a:cubicBezTo>
                      <a:pt x="109" y="22"/>
                      <a:pt x="109" y="22"/>
                      <a:pt x="110" y="22"/>
                    </a:cubicBezTo>
                    <a:cubicBezTo>
                      <a:pt x="110" y="20"/>
                      <a:pt x="111" y="21"/>
                      <a:pt x="112" y="20"/>
                    </a:cubicBezTo>
                    <a:cubicBezTo>
                      <a:pt x="111" y="21"/>
                      <a:pt x="110" y="22"/>
                      <a:pt x="108" y="22"/>
                    </a:cubicBezTo>
                    <a:cubicBezTo>
                      <a:pt x="109" y="22"/>
                      <a:pt x="109" y="22"/>
                      <a:pt x="109" y="21"/>
                    </a:cubicBezTo>
                    <a:close/>
                    <a:moveTo>
                      <a:pt x="107" y="33"/>
                    </a:moveTo>
                    <a:cubicBezTo>
                      <a:pt x="108" y="33"/>
                      <a:pt x="108" y="33"/>
                      <a:pt x="108" y="33"/>
                    </a:cubicBezTo>
                    <a:cubicBezTo>
                      <a:pt x="109" y="32"/>
                      <a:pt x="108" y="32"/>
                      <a:pt x="108" y="32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9" y="32"/>
                      <a:pt x="109" y="32"/>
                      <a:pt x="109" y="31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2"/>
                      <a:pt x="109" y="32"/>
                      <a:pt x="109" y="33"/>
                    </a:cubicBezTo>
                    <a:cubicBezTo>
                      <a:pt x="109" y="33"/>
                      <a:pt x="109" y="32"/>
                      <a:pt x="109" y="32"/>
                    </a:cubicBezTo>
                    <a:cubicBezTo>
                      <a:pt x="110" y="32"/>
                      <a:pt x="110" y="32"/>
                      <a:pt x="110" y="32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09" y="33"/>
                      <a:pt x="108" y="33"/>
                      <a:pt x="108" y="33"/>
                    </a:cubicBezTo>
                    <a:cubicBezTo>
                      <a:pt x="108" y="33"/>
                      <a:pt x="108" y="33"/>
                      <a:pt x="108" y="34"/>
                    </a:cubicBezTo>
                    <a:lnTo>
                      <a:pt x="107" y="33"/>
                    </a:lnTo>
                    <a:close/>
                    <a:moveTo>
                      <a:pt x="108" y="34"/>
                    </a:moveTo>
                    <a:cubicBezTo>
                      <a:pt x="108" y="34"/>
                      <a:pt x="108" y="34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lose/>
                    <a:moveTo>
                      <a:pt x="103" y="36"/>
                    </a:move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4" y="36"/>
                    </a:cubicBezTo>
                    <a:cubicBezTo>
                      <a:pt x="104" y="36"/>
                      <a:pt x="103" y="36"/>
                      <a:pt x="103" y="36"/>
                    </a:cubicBezTo>
                    <a:close/>
                    <a:moveTo>
                      <a:pt x="106" y="32"/>
                    </a:move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7" y="31"/>
                      <a:pt x="106" y="31"/>
                      <a:pt x="106" y="32"/>
                    </a:cubicBezTo>
                    <a:close/>
                    <a:moveTo>
                      <a:pt x="106" y="25"/>
                    </a:move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6" y="25"/>
                    </a:cubicBezTo>
                    <a:close/>
                    <a:moveTo>
                      <a:pt x="106" y="27"/>
                    </a:moveTo>
                    <a:cubicBezTo>
                      <a:pt x="105" y="29"/>
                      <a:pt x="105" y="29"/>
                      <a:pt x="105" y="29"/>
                    </a:cubicBezTo>
                    <a:cubicBezTo>
                      <a:pt x="105" y="29"/>
                      <a:pt x="105" y="28"/>
                      <a:pt x="106" y="27"/>
                    </a:cubicBezTo>
                    <a:close/>
                    <a:moveTo>
                      <a:pt x="104" y="33"/>
                    </a:move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5" y="33"/>
                      <a:pt x="105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102" y="36"/>
                    </a:moveTo>
                    <a:cubicBezTo>
                      <a:pt x="103" y="35"/>
                      <a:pt x="102" y="34"/>
                      <a:pt x="103" y="34"/>
                    </a:cubicBezTo>
                    <a:cubicBezTo>
                      <a:pt x="103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3" y="36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lose/>
                    <a:moveTo>
                      <a:pt x="95" y="43"/>
                    </a:move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lnTo>
                      <a:pt x="95" y="43"/>
                    </a:lnTo>
                    <a:close/>
                    <a:moveTo>
                      <a:pt x="98" y="41"/>
                    </a:moveTo>
                    <a:cubicBezTo>
                      <a:pt x="98" y="40"/>
                      <a:pt x="98" y="40"/>
                      <a:pt x="98" y="40"/>
                    </a:cubicBezTo>
                    <a:cubicBezTo>
                      <a:pt x="99" y="40"/>
                      <a:pt x="99" y="40"/>
                      <a:pt x="99" y="40"/>
                    </a:cubicBezTo>
                    <a:lnTo>
                      <a:pt x="98" y="41"/>
                    </a:lnTo>
                    <a:close/>
                    <a:moveTo>
                      <a:pt x="93" y="43"/>
                    </a:moveTo>
                    <a:cubicBezTo>
                      <a:pt x="93" y="42"/>
                      <a:pt x="95" y="42"/>
                      <a:pt x="95" y="4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98" y="39"/>
                      <a:pt x="98" y="38"/>
                      <a:pt x="99" y="39"/>
                    </a:cubicBezTo>
                    <a:cubicBezTo>
                      <a:pt x="97" y="40"/>
                      <a:pt x="95" y="42"/>
                      <a:pt x="93" y="43"/>
                    </a:cubicBez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100" y="33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3"/>
                      <a:pt x="99" y="33"/>
                    </a:cubicBezTo>
                    <a:cubicBezTo>
                      <a:pt x="98" y="33"/>
                      <a:pt x="98" y="33"/>
                      <a:pt x="98" y="34"/>
                    </a:cubicBezTo>
                    <a:cubicBezTo>
                      <a:pt x="98" y="33"/>
                      <a:pt x="99" y="33"/>
                      <a:pt x="99" y="32"/>
                    </a:cubicBezTo>
                    <a:close/>
                    <a:moveTo>
                      <a:pt x="97" y="36"/>
                    </a:moveTo>
                    <a:cubicBezTo>
                      <a:pt x="96" y="36"/>
                      <a:pt x="96" y="36"/>
                      <a:pt x="96" y="36"/>
                    </a:cubicBezTo>
                    <a:cubicBezTo>
                      <a:pt x="96" y="37"/>
                      <a:pt x="96" y="37"/>
                      <a:pt x="96" y="37"/>
                    </a:cubicBezTo>
                    <a:lnTo>
                      <a:pt x="97" y="36"/>
                    </a:lnTo>
                    <a:close/>
                    <a:moveTo>
                      <a:pt x="91" y="40"/>
                    </a:move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0"/>
                      <a:pt x="93" y="39"/>
                      <a:pt x="93" y="39"/>
                    </a:cubicBezTo>
                    <a:cubicBezTo>
                      <a:pt x="93" y="39"/>
                      <a:pt x="93" y="38"/>
                      <a:pt x="93" y="3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2" y="38"/>
                      <a:pt x="92" y="38"/>
                      <a:pt x="92" y="39"/>
                    </a:cubicBezTo>
                    <a:cubicBezTo>
                      <a:pt x="92" y="38"/>
                      <a:pt x="92" y="39"/>
                      <a:pt x="91" y="38"/>
                    </a:cubicBezTo>
                    <a:cubicBezTo>
                      <a:pt x="92" y="38"/>
                      <a:pt x="93" y="38"/>
                      <a:pt x="92" y="37"/>
                    </a:cubicBez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9"/>
                      <a:pt x="93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3" y="37"/>
                      <a:pt x="93" y="37"/>
                    </a:cubicBezTo>
                    <a:cubicBezTo>
                      <a:pt x="93" y="37"/>
                      <a:pt x="94" y="37"/>
                      <a:pt x="95" y="37"/>
                    </a:cubicBezTo>
                    <a:cubicBezTo>
                      <a:pt x="95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8"/>
                      <a:pt x="94" y="38"/>
                      <a:pt x="94" y="38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6" y="37"/>
                      <a:pt x="97" y="37"/>
                      <a:pt x="98" y="36"/>
                    </a:cubicBezTo>
                    <a:cubicBezTo>
                      <a:pt x="98" y="36"/>
                      <a:pt x="99" y="35"/>
                      <a:pt x="99" y="35"/>
                    </a:cubicBezTo>
                    <a:cubicBezTo>
                      <a:pt x="99" y="35"/>
                      <a:pt x="98" y="36"/>
                      <a:pt x="98" y="36"/>
                    </a:cubicBezTo>
                    <a:cubicBezTo>
                      <a:pt x="96" y="38"/>
                      <a:pt x="94" y="39"/>
                      <a:pt x="92" y="40"/>
                    </a:cubicBezTo>
                    <a:cubicBezTo>
                      <a:pt x="91" y="40"/>
                      <a:pt x="91" y="40"/>
                      <a:pt x="91" y="40"/>
                    </a:cubicBezTo>
                    <a:close/>
                    <a:moveTo>
                      <a:pt x="90" y="37"/>
                    </a:move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89" y="39"/>
                    </a:cubicBezTo>
                    <a:cubicBezTo>
                      <a:pt x="90" y="39"/>
                      <a:pt x="90" y="38"/>
                      <a:pt x="90" y="37"/>
                    </a:cubicBezTo>
                    <a:close/>
                    <a:moveTo>
                      <a:pt x="88" y="49"/>
                    </a:moveTo>
                    <a:cubicBezTo>
                      <a:pt x="88" y="48"/>
                      <a:pt x="88" y="49"/>
                      <a:pt x="89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9"/>
                      <a:pt x="88" y="48"/>
                      <a:pt x="88" y="49"/>
                    </a:cubicBezTo>
                    <a:close/>
                    <a:moveTo>
                      <a:pt x="72" y="22"/>
                    </a:moveTo>
                    <a:cubicBezTo>
                      <a:pt x="73" y="22"/>
                      <a:pt x="73" y="22"/>
                      <a:pt x="73" y="22"/>
                    </a:cubicBezTo>
                    <a:cubicBezTo>
                      <a:pt x="72" y="22"/>
                      <a:pt x="72" y="22"/>
                      <a:pt x="72" y="22"/>
                    </a:cubicBezTo>
                    <a:close/>
                    <a:moveTo>
                      <a:pt x="57" y="13"/>
                    </a:moveTo>
                    <a:cubicBezTo>
                      <a:pt x="58" y="13"/>
                      <a:pt x="57" y="15"/>
                      <a:pt x="57" y="15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7" y="15"/>
                      <a:pt x="57" y="15"/>
                      <a:pt x="57" y="14"/>
                    </a:cubicBezTo>
                    <a:lnTo>
                      <a:pt x="57" y="13"/>
                    </a:lnTo>
                    <a:close/>
                    <a:moveTo>
                      <a:pt x="2" y="69"/>
                    </a:moveTo>
                    <a:cubicBezTo>
                      <a:pt x="2" y="67"/>
                      <a:pt x="2" y="67"/>
                      <a:pt x="2" y="67"/>
                    </a:cubicBezTo>
                    <a:cubicBezTo>
                      <a:pt x="2" y="68"/>
                      <a:pt x="2" y="68"/>
                      <a:pt x="2" y="68"/>
                    </a:cubicBezTo>
                    <a:lnTo>
                      <a:pt x="2" y="69"/>
                    </a:lnTo>
                    <a:close/>
                    <a:moveTo>
                      <a:pt x="2" y="58"/>
                    </a:moveTo>
                    <a:cubicBezTo>
                      <a:pt x="2" y="57"/>
                      <a:pt x="2" y="57"/>
                      <a:pt x="3" y="56"/>
                    </a:cubicBezTo>
                    <a:cubicBezTo>
                      <a:pt x="3" y="57"/>
                      <a:pt x="3" y="57"/>
                      <a:pt x="2" y="58"/>
                    </a:cubicBezTo>
                    <a:close/>
                    <a:moveTo>
                      <a:pt x="6" y="73"/>
                    </a:moveTo>
                    <a:cubicBezTo>
                      <a:pt x="7" y="73"/>
                      <a:pt x="7" y="72"/>
                      <a:pt x="7" y="73"/>
                    </a:cubicBezTo>
                    <a:cubicBezTo>
                      <a:pt x="7" y="73"/>
                      <a:pt x="7" y="72"/>
                      <a:pt x="6" y="73"/>
                    </a:cubicBezTo>
                    <a:close/>
                    <a:moveTo>
                      <a:pt x="55" y="43"/>
                    </a:moveTo>
                    <a:cubicBezTo>
                      <a:pt x="54" y="42"/>
                      <a:pt x="55" y="40"/>
                      <a:pt x="55" y="39"/>
                    </a:cubicBezTo>
                    <a:cubicBezTo>
                      <a:pt x="56" y="40"/>
                      <a:pt x="55" y="42"/>
                      <a:pt x="55" y="43"/>
                    </a:cubicBezTo>
                    <a:close/>
                    <a:moveTo>
                      <a:pt x="10" y="73"/>
                    </a:moveTo>
                    <a:cubicBezTo>
                      <a:pt x="9" y="72"/>
                      <a:pt x="9" y="71"/>
                      <a:pt x="9" y="71"/>
                    </a:cubicBezTo>
                    <a:cubicBezTo>
                      <a:pt x="9" y="72"/>
                      <a:pt x="10" y="73"/>
                      <a:pt x="11" y="74"/>
                    </a:cubicBezTo>
                    <a:cubicBezTo>
                      <a:pt x="10" y="75"/>
                      <a:pt x="11" y="73"/>
                      <a:pt x="10" y="73"/>
                    </a:cubicBezTo>
                    <a:close/>
                    <a:moveTo>
                      <a:pt x="11" y="75"/>
                    </a:move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5"/>
                      <a:pt x="12" y="75"/>
                      <a:pt x="12" y="75"/>
                    </a:cubicBezTo>
                    <a:lnTo>
                      <a:pt x="11" y="75"/>
                    </a:lnTo>
                    <a:close/>
                    <a:moveTo>
                      <a:pt x="15" y="78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5" y="77"/>
                      <a:pt x="15" y="77"/>
                      <a:pt x="15" y="77"/>
                    </a:cubicBezTo>
                    <a:lnTo>
                      <a:pt x="15" y="78"/>
                    </a:lnTo>
                    <a:close/>
                    <a:moveTo>
                      <a:pt x="14" y="76"/>
                    </a:moveTo>
                    <a:cubicBezTo>
                      <a:pt x="15" y="75"/>
                      <a:pt x="15" y="76"/>
                      <a:pt x="15" y="76"/>
                    </a:cubicBezTo>
                    <a:cubicBezTo>
                      <a:pt x="15" y="76"/>
                      <a:pt x="15" y="77"/>
                      <a:pt x="14" y="76"/>
                    </a:cubicBezTo>
                    <a:close/>
                    <a:moveTo>
                      <a:pt x="20" y="78"/>
                    </a:moveTo>
                    <a:cubicBezTo>
                      <a:pt x="19" y="77"/>
                      <a:pt x="19" y="78"/>
                      <a:pt x="19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8" y="78"/>
                      <a:pt x="17" y="78"/>
                      <a:pt x="16" y="77"/>
                    </a:cubicBezTo>
                    <a:cubicBezTo>
                      <a:pt x="16" y="77"/>
                      <a:pt x="17" y="78"/>
                      <a:pt x="18" y="78"/>
                    </a:cubicBezTo>
                    <a:cubicBezTo>
                      <a:pt x="18" y="78"/>
                      <a:pt x="18" y="77"/>
                      <a:pt x="18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6"/>
                      <a:pt x="17" y="77"/>
                      <a:pt x="17" y="77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7" y="76"/>
                      <a:pt x="17" y="76"/>
                    </a:cubicBezTo>
                    <a:cubicBezTo>
                      <a:pt x="16" y="75"/>
                      <a:pt x="15" y="75"/>
                      <a:pt x="14" y="75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15" y="75"/>
                      <a:pt x="15" y="74"/>
                      <a:pt x="15" y="75"/>
                    </a:cubicBezTo>
                    <a:cubicBezTo>
                      <a:pt x="16" y="74"/>
                      <a:pt x="18" y="75"/>
                      <a:pt x="19" y="75"/>
                    </a:cubicBezTo>
                    <a:cubicBezTo>
                      <a:pt x="19" y="76"/>
                      <a:pt x="20" y="77"/>
                      <a:pt x="20" y="78"/>
                    </a:cubicBezTo>
                    <a:close/>
                    <a:moveTo>
                      <a:pt x="47" y="90"/>
                    </a:moveTo>
                    <a:cubicBezTo>
                      <a:pt x="47" y="90"/>
                      <a:pt x="47" y="90"/>
                      <a:pt x="47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9"/>
                      <a:pt x="48" y="89"/>
                      <a:pt x="48" y="89"/>
                    </a:cubicBezTo>
                    <a:lnTo>
                      <a:pt x="47" y="90"/>
                    </a:lnTo>
                    <a:close/>
                    <a:moveTo>
                      <a:pt x="48" y="89"/>
                    </a:moveTo>
                    <a:cubicBezTo>
                      <a:pt x="48" y="89"/>
                      <a:pt x="48" y="88"/>
                      <a:pt x="48" y="88"/>
                    </a:cubicBezTo>
                    <a:cubicBezTo>
                      <a:pt x="48" y="88"/>
                      <a:pt x="48" y="89"/>
                      <a:pt x="48" y="89"/>
                    </a:cubicBezTo>
                    <a:close/>
                    <a:moveTo>
                      <a:pt x="49" y="79"/>
                    </a:moveTo>
                    <a:cubicBezTo>
                      <a:pt x="49" y="79"/>
                      <a:pt x="49" y="79"/>
                      <a:pt x="49" y="7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49" y="79"/>
                      <a:pt x="50" y="79"/>
                      <a:pt x="50" y="79"/>
                    </a:cubicBezTo>
                    <a:cubicBezTo>
                      <a:pt x="49" y="79"/>
                      <a:pt x="49" y="79"/>
                      <a:pt x="49" y="79"/>
                    </a:cubicBezTo>
                    <a:close/>
                    <a:moveTo>
                      <a:pt x="51" y="87"/>
                    </a:moveTo>
                    <a:cubicBezTo>
                      <a:pt x="51" y="87"/>
                      <a:pt x="51" y="87"/>
                      <a:pt x="51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52" y="87"/>
                      <a:pt x="52" y="87"/>
                      <a:pt x="52" y="87"/>
                    </a:cubicBezTo>
                    <a:lnTo>
                      <a:pt x="51" y="87"/>
                    </a:lnTo>
                    <a:close/>
                    <a:moveTo>
                      <a:pt x="50" y="76"/>
                    </a:moveTo>
                    <a:cubicBezTo>
                      <a:pt x="46" y="78"/>
                      <a:pt x="41" y="79"/>
                      <a:pt x="36" y="78"/>
                    </a:cubicBezTo>
                    <a:cubicBezTo>
                      <a:pt x="32" y="76"/>
                      <a:pt x="27" y="73"/>
                      <a:pt x="26" y="69"/>
                    </a:cubicBezTo>
                    <a:cubicBezTo>
                      <a:pt x="25" y="67"/>
                      <a:pt x="23" y="67"/>
                      <a:pt x="21" y="66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8"/>
                      <a:pt x="20" y="6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8" y="69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8" y="72"/>
                      <a:pt x="18" y="73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4" y="72"/>
                      <a:pt x="14" y="70"/>
                      <a:pt x="13" y="70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5" y="73"/>
                      <a:pt x="14" y="73"/>
                      <a:pt x="15" y="73"/>
                    </a:cubicBezTo>
                    <a:cubicBezTo>
                      <a:pt x="15" y="74"/>
                      <a:pt x="15" y="74"/>
                      <a:pt x="15" y="74"/>
                    </a:cubicBezTo>
                    <a:cubicBezTo>
                      <a:pt x="15" y="73"/>
                      <a:pt x="14" y="73"/>
                      <a:pt x="14" y="73"/>
                    </a:cubicBezTo>
                    <a:cubicBezTo>
                      <a:pt x="13" y="74"/>
                      <a:pt x="14" y="74"/>
                      <a:pt x="13" y="74"/>
                    </a:cubicBezTo>
                    <a:cubicBezTo>
                      <a:pt x="13" y="73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0" y="72"/>
                      <a:pt x="11" y="72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2" y="73"/>
                      <a:pt x="12" y="74"/>
                      <a:pt x="12" y="74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3" y="75"/>
                      <a:pt x="13" y="75"/>
                      <a:pt x="12" y="74"/>
                    </a:cubicBezTo>
                    <a:cubicBezTo>
                      <a:pt x="12" y="74"/>
                      <a:pt x="12" y="73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72"/>
                      <a:pt x="10" y="70"/>
                      <a:pt x="9" y="69"/>
                    </a:cubicBezTo>
                    <a:cubicBezTo>
                      <a:pt x="10" y="70"/>
                      <a:pt x="10" y="69"/>
                      <a:pt x="10" y="70"/>
                    </a:cubicBezTo>
                    <a:cubicBezTo>
                      <a:pt x="11" y="70"/>
                      <a:pt x="10" y="69"/>
                      <a:pt x="10" y="69"/>
                    </a:cubicBezTo>
                    <a:cubicBezTo>
                      <a:pt x="10" y="69"/>
                      <a:pt x="10" y="69"/>
                      <a:pt x="9" y="69"/>
                    </a:cubicBezTo>
                    <a:cubicBezTo>
                      <a:pt x="9" y="69"/>
                      <a:pt x="9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1" y="67"/>
                    </a:cubicBezTo>
                    <a:cubicBezTo>
                      <a:pt x="11" y="67"/>
                      <a:pt x="11" y="67"/>
                      <a:pt x="11" y="66"/>
                    </a:cubicBezTo>
                    <a:cubicBezTo>
                      <a:pt x="11" y="66"/>
                      <a:pt x="10" y="66"/>
                      <a:pt x="10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7"/>
                      <a:pt x="11" y="67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7"/>
                      <a:pt x="11" y="66"/>
                      <a:pt x="12" y="66"/>
                    </a:cubicBezTo>
                    <a:cubicBezTo>
                      <a:pt x="11" y="65"/>
                      <a:pt x="11" y="64"/>
                      <a:pt x="10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58"/>
                      <a:pt x="11" y="54"/>
                      <a:pt x="13" y="52"/>
                    </a:cubicBezTo>
                    <a:cubicBezTo>
                      <a:pt x="15" y="48"/>
                      <a:pt x="17" y="46"/>
                      <a:pt x="21" y="44"/>
                    </a:cubicBezTo>
                    <a:cubicBezTo>
                      <a:pt x="22" y="44"/>
                      <a:pt x="24" y="43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5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0"/>
                      <a:pt x="27" y="40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0" y="39"/>
                      <a:pt x="30" y="39"/>
                      <a:pt x="31" y="38"/>
                    </a:cubicBezTo>
                    <a:cubicBezTo>
                      <a:pt x="30" y="36"/>
                      <a:pt x="32" y="36"/>
                      <a:pt x="31" y="34"/>
                    </a:cubicBezTo>
                    <a:cubicBezTo>
                      <a:pt x="30" y="34"/>
                      <a:pt x="30" y="33"/>
                      <a:pt x="29" y="34"/>
                    </a:cubicBezTo>
                    <a:cubicBezTo>
                      <a:pt x="29" y="35"/>
                      <a:pt x="28" y="33"/>
                      <a:pt x="27" y="33"/>
                    </a:cubicBezTo>
                    <a:cubicBezTo>
                      <a:pt x="24" y="30"/>
                      <a:pt x="24" y="25"/>
                      <a:pt x="25" y="21"/>
                    </a:cubicBezTo>
                    <a:cubicBezTo>
                      <a:pt x="26" y="20"/>
                      <a:pt x="27" y="20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0" y="16"/>
                      <a:pt x="30" y="22"/>
                      <a:pt x="32" y="23"/>
                    </a:cubicBezTo>
                    <a:cubicBezTo>
                      <a:pt x="33" y="23"/>
                      <a:pt x="33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7" y="23"/>
                      <a:pt x="38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43" y="18"/>
                      <a:pt x="33" y="10"/>
                      <a:pt x="42" y="7"/>
                    </a:cubicBezTo>
                    <a:cubicBezTo>
                      <a:pt x="46" y="7"/>
                      <a:pt x="49" y="7"/>
                      <a:pt x="51" y="10"/>
                    </a:cubicBezTo>
                    <a:cubicBezTo>
                      <a:pt x="51" y="12"/>
                      <a:pt x="53" y="14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1" y="17"/>
                      <a:pt x="49" y="16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7" y="17"/>
                      <a:pt x="47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6" y="17"/>
                      <a:pt x="45" y="18"/>
                      <a:pt x="44" y="18"/>
                    </a:cubicBezTo>
                    <a:cubicBezTo>
                      <a:pt x="44" y="20"/>
                      <a:pt x="42" y="20"/>
                      <a:pt x="42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5" y="25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7" y="26"/>
                      <a:pt x="47" y="25"/>
                      <a:pt x="48" y="25"/>
                    </a:cubicBezTo>
                    <a:cubicBezTo>
                      <a:pt x="49" y="23"/>
                      <a:pt x="52" y="23"/>
                      <a:pt x="54" y="23"/>
                    </a:cubicBezTo>
                    <a:cubicBezTo>
                      <a:pt x="56" y="25"/>
                      <a:pt x="55" y="28"/>
                      <a:pt x="54" y="31"/>
                    </a:cubicBezTo>
                    <a:cubicBezTo>
                      <a:pt x="53" y="32"/>
                      <a:pt x="53" y="34"/>
                      <a:pt x="51" y="35"/>
                    </a:cubicBezTo>
                    <a:cubicBezTo>
                      <a:pt x="51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6"/>
                      <a:pt x="48" y="35"/>
                      <a:pt x="48" y="35"/>
                    </a:cubicBezTo>
                    <a:cubicBezTo>
                      <a:pt x="47" y="35"/>
                      <a:pt x="45" y="35"/>
                      <a:pt x="44" y="35"/>
                    </a:cubicBezTo>
                    <a:cubicBezTo>
                      <a:pt x="43" y="35"/>
                      <a:pt x="43" y="34"/>
                      <a:pt x="42" y="34"/>
                    </a:cubicBezTo>
                    <a:cubicBezTo>
                      <a:pt x="42" y="34"/>
                      <a:pt x="42" y="33"/>
                      <a:pt x="41" y="33"/>
                    </a:cubicBezTo>
                    <a:cubicBezTo>
                      <a:pt x="40" y="33"/>
                      <a:pt x="40" y="34"/>
                      <a:pt x="40" y="35"/>
                    </a:cubicBezTo>
                    <a:cubicBezTo>
                      <a:pt x="41" y="35"/>
                      <a:pt x="42" y="36"/>
                      <a:pt x="41" y="37"/>
                    </a:cubicBezTo>
                    <a:cubicBezTo>
                      <a:pt x="40" y="38"/>
                      <a:pt x="43" y="38"/>
                      <a:pt x="42" y="39"/>
                    </a:cubicBezTo>
                    <a:cubicBezTo>
                      <a:pt x="43" y="40"/>
                      <a:pt x="43" y="40"/>
                      <a:pt x="44" y="41"/>
                    </a:cubicBezTo>
                    <a:cubicBezTo>
                      <a:pt x="39" y="40"/>
                      <a:pt x="33" y="39"/>
                      <a:pt x="29" y="42"/>
                    </a:cubicBezTo>
                    <a:cubicBezTo>
                      <a:pt x="29" y="43"/>
                      <a:pt x="27" y="43"/>
                      <a:pt x="27" y="45"/>
                    </a:cubicBezTo>
                    <a:cubicBezTo>
                      <a:pt x="30" y="48"/>
                      <a:pt x="34" y="44"/>
                      <a:pt x="37" y="47"/>
                    </a:cubicBezTo>
                    <a:cubicBezTo>
                      <a:pt x="39" y="48"/>
                      <a:pt x="40" y="50"/>
                      <a:pt x="40" y="52"/>
                    </a:cubicBezTo>
                    <a:cubicBezTo>
                      <a:pt x="38" y="53"/>
                      <a:pt x="35" y="54"/>
                      <a:pt x="34" y="56"/>
                    </a:cubicBezTo>
                    <a:cubicBezTo>
                      <a:pt x="33" y="56"/>
                      <a:pt x="33" y="57"/>
                      <a:pt x="33" y="57"/>
                    </a:cubicBezTo>
                    <a:cubicBezTo>
                      <a:pt x="32" y="58"/>
                      <a:pt x="31" y="59"/>
                      <a:pt x="31" y="60"/>
                    </a:cubicBezTo>
                    <a:cubicBezTo>
                      <a:pt x="32" y="61"/>
                      <a:pt x="34" y="61"/>
                      <a:pt x="35" y="61"/>
                    </a:cubicBezTo>
                    <a:cubicBezTo>
                      <a:pt x="37" y="60"/>
                      <a:pt x="39" y="59"/>
                      <a:pt x="41" y="5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0" y="60"/>
                      <a:pt x="43" y="60"/>
                      <a:pt x="42" y="61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0"/>
                      <a:pt x="45" y="58"/>
                      <a:pt x="47" y="57"/>
                    </a:cubicBezTo>
                    <a:cubicBezTo>
                      <a:pt x="49" y="58"/>
                      <a:pt x="52" y="59"/>
                      <a:pt x="53" y="60"/>
                    </a:cubicBezTo>
                    <a:cubicBezTo>
                      <a:pt x="54" y="63"/>
                      <a:pt x="54" y="67"/>
                      <a:pt x="53" y="69"/>
                    </a:cubicBezTo>
                    <a:cubicBezTo>
                      <a:pt x="51" y="72"/>
                      <a:pt x="49" y="75"/>
                      <a:pt x="47" y="77"/>
                    </a:cubicBezTo>
                    <a:cubicBezTo>
                      <a:pt x="49" y="76"/>
                      <a:pt x="51" y="74"/>
                      <a:pt x="54" y="74"/>
                    </a:cubicBezTo>
                    <a:cubicBezTo>
                      <a:pt x="54" y="74"/>
                      <a:pt x="53" y="74"/>
                      <a:pt x="52" y="75"/>
                    </a:cubicBezTo>
                    <a:cubicBezTo>
                      <a:pt x="52" y="75"/>
                      <a:pt x="51" y="75"/>
                      <a:pt x="50" y="76"/>
                    </a:cubicBezTo>
                    <a:close/>
                    <a:moveTo>
                      <a:pt x="54" y="84"/>
                    </a:moveTo>
                    <a:cubicBezTo>
                      <a:pt x="53" y="84"/>
                      <a:pt x="53" y="84"/>
                      <a:pt x="53" y="84"/>
                    </a:cubicBezTo>
                    <a:cubicBezTo>
                      <a:pt x="53" y="85"/>
                      <a:pt x="54" y="84"/>
                      <a:pt x="54" y="84"/>
                    </a:cubicBezTo>
                    <a:close/>
                    <a:moveTo>
                      <a:pt x="55" y="87"/>
                    </a:moveTo>
                    <a:cubicBezTo>
                      <a:pt x="54" y="87"/>
                      <a:pt x="54" y="87"/>
                      <a:pt x="54" y="87"/>
                    </a:cubicBezTo>
                    <a:cubicBezTo>
                      <a:pt x="55" y="86"/>
                      <a:pt x="55" y="86"/>
                      <a:pt x="55" y="86"/>
                    </a:cubicBezTo>
                    <a:lnTo>
                      <a:pt x="55" y="87"/>
                    </a:lnTo>
                    <a:close/>
                    <a:moveTo>
                      <a:pt x="56" y="75"/>
                    </a:moveTo>
                    <a:cubicBezTo>
                      <a:pt x="55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4" y="77"/>
                    </a:cubicBezTo>
                    <a:cubicBezTo>
                      <a:pt x="53" y="77"/>
                      <a:pt x="53" y="77"/>
                      <a:pt x="52" y="78"/>
                    </a:cubicBezTo>
                    <a:cubicBezTo>
                      <a:pt x="52" y="76"/>
                      <a:pt x="53" y="77"/>
                      <a:pt x="54" y="77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5"/>
                      <a:pt x="55" y="75"/>
                      <a:pt x="56" y="75"/>
                    </a:cubicBezTo>
                    <a:close/>
                    <a:moveTo>
                      <a:pt x="57" y="85"/>
                    </a:move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5"/>
                      <a:pt x="57" y="85"/>
                      <a:pt x="57" y="85"/>
                    </a:cubicBezTo>
                    <a:close/>
                    <a:moveTo>
                      <a:pt x="61" y="79"/>
                    </a:move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60" y="78"/>
                      <a:pt x="60" y="79"/>
                      <a:pt x="60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79"/>
                      <a:pt x="61" y="79"/>
                      <a:pt x="61" y="79"/>
                    </a:cubicBezTo>
                    <a:close/>
                    <a:moveTo>
                      <a:pt x="79" y="73"/>
                    </a:moveTo>
                    <a:cubicBezTo>
                      <a:pt x="79" y="73"/>
                      <a:pt x="79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lose/>
                    <a:moveTo>
                      <a:pt x="79" y="73"/>
                    </a:moveTo>
                    <a:cubicBezTo>
                      <a:pt x="79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79" y="73"/>
                    </a:cubicBezTo>
                    <a:close/>
                    <a:moveTo>
                      <a:pt x="85" y="70"/>
                    </a:moveTo>
                    <a:cubicBezTo>
                      <a:pt x="85" y="70"/>
                      <a:pt x="86" y="70"/>
                      <a:pt x="86" y="70"/>
                    </a:cubicBezTo>
                    <a:cubicBezTo>
                      <a:pt x="86" y="70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8" y="69"/>
                      <a:pt x="88" y="68"/>
                      <a:pt x="89" y="68"/>
                    </a:cubicBezTo>
                    <a:cubicBezTo>
                      <a:pt x="89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70"/>
                      <a:pt x="86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70"/>
                      <a:pt x="85" y="71"/>
                      <a:pt x="85" y="70"/>
                    </a:cubicBezTo>
                    <a:close/>
                    <a:moveTo>
                      <a:pt x="86" y="74"/>
                    </a:moveTo>
                    <a:cubicBezTo>
                      <a:pt x="85" y="74"/>
                      <a:pt x="85" y="74"/>
                      <a:pt x="85" y="74"/>
                    </a:cubicBezTo>
                    <a:cubicBezTo>
                      <a:pt x="85" y="74"/>
                      <a:pt x="85" y="74"/>
                      <a:pt x="85" y="74"/>
                    </a:cubicBezTo>
                    <a:lnTo>
                      <a:pt x="86" y="74"/>
                    </a:lnTo>
                    <a:close/>
                    <a:moveTo>
                      <a:pt x="85" y="72"/>
                    </a:moveTo>
                    <a:cubicBezTo>
                      <a:pt x="84" y="73"/>
                      <a:pt x="83" y="74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3" y="73"/>
                      <a:pt x="84" y="73"/>
                      <a:pt x="85" y="72"/>
                    </a:cubicBezTo>
                    <a:close/>
                    <a:moveTo>
                      <a:pt x="83" y="76"/>
                    </a:move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75"/>
                      <a:pt x="82" y="75"/>
                      <a:pt x="83" y="75"/>
                    </a:cubicBezTo>
                    <a:cubicBezTo>
                      <a:pt x="83" y="75"/>
                      <a:pt x="83" y="75"/>
                      <a:pt x="83" y="75"/>
                    </a:cubicBezTo>
                    <a:lnTo>
                      <a:pt x="83" y="76"/>
                    </a:lnTo>
                    <a:close/>
                    <a:moveTo>
                      <a:pt x="83" y="75"/>
                    </a:moveTo>
                    <a:cubicBezTo>
                      <a:pt x="83" y="75"/>
                      <a:pt x="84" y="75"/>
                      <a:pt x="84" y="75"/>
                    </a:cubicBezTo>
                    <a:cubicBezTo>
                      <a:pt x="84" y="75"/>
                      <a:pt x="84" y="75"/>
                      <a:pt x="83" y="75"/>
                    </a:cubicBezTo>
                    <a:close/>
                    <a:moveTo>
                      <a:pt x="84" y="71"/>
                    </a:moveTo>
                    <a:cubicBezTo>
                      <a:pt x="83" y="71"/>
                      <a:pt x="83" y="71"/>
                      <a:pt x="83" y="71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3" y="71"/>
                      <a:pt x="83" y="71"/>
                      <a:pt x="83" y="71"/>
                    </a:cubicBezTo>
                    <a:lnTo>
                      <a:pt x="84" y="71"/>
                    </a:lnTo>
                    <a:close/>
                    <a:moveTo>
                      <a:pt x="81" y="72"/>
                    </a:moveTo>
                    <a:cubicBezTo>
                      <a:pt x="81" y="72"/>
                      <a:pt x="82" y="72"/>
                      <a:pt x="83" y="72"/>
                    </a:cubicBezTo>
                    <a:cubicBezTo>
                      <a:pt x="83" y="72"/>
                      <a:pt x="83" y="72"/>
                      <a:pt x="83" y="72"/>
                    </a:cubicBezTo>
                    <a:cubicBezTo>
                      <a:pt x="82" y="72"/>
                      <a:pt x="82" y="72"/>
                      <a:pt x="81" y="73"/>
                    </a:cubicBezTo>
                    <a:lnTo>
                      <a:pt x="81" y="72"/>
                    </a:lnTo>
                    <a:close/>
                    <a:moveTo>
                      <a:pt x="82" y="77"/>
                    </a:moveTo>
                    <a:cubicBezTo>
                      <a:pt x="82" y="77"/>
                      <a:pt x="83" y="76"/>
                      <a:pt x="84" y="76"/>
                    </a:cubicBezTo>
                    <a:cubicBezTo>
                      <a:pt x="85" y="76"/>
                      <a:pt x="85" y="75"/>
                      <a:pt x="86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5" y="75"/>
                      <a:pt x="86" y="75"/>
                      <a:pt x="86" y="74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6" y="75"/>
                      <a:pt x="87" y="74"/>
                      <a:pt x="87" y="74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7" y="76"/>
                      <a:pt x="88" y="76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7" y="75"/>
                      <a:pt x="87" y="76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7" y="76"/>
                      <a:pt x="86" y="76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85" y="76"/>
                      <a:pt x="84" y="77"/>
                      <a:pt x="83" y="77"/>
                    </a:cubicBezTo>
                    <a:cubicBezTo>
                      <a:pt x="83" y="77"/>
                      <a:pt x="83" y="77"/>
                      <a:pt x="84" y="77"/>
                    </a:cubicBezTo>
                    <a:cubicBezTo>
                      <a:pt x="83" y="77"/>
                      <a:pt x="82" y="78"/>
                      <a:pt x="82" y="77"/>
                    </a:cubicBezTo>
                    <a:close/>
                    <a:moveTo>
                      <a:pt x="89" y="77"/>
                    </a:moveTo>
                    <a:cubicBezTo>
                      <a:pt x="87" y="78"/>
                      <a:pt x="85" y="78"/>
                      <a:pt x="83" y="79"/>
                    </a:cubicBezTo>
                    <a:cubicBezTo>
                      <a:pt x="85" y="77"/>
                      <a:pt x="87" y="77"/>
                      <a:pt x="89" y="76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89" y="76"/>
                      <a:pt x="89" y="77"/>
                      <a:pt x="89" y="77"/>
                    </a:cubicBezTo>
                    <a:close/>
                    <a:moveTo>
                      <a:pt x="97" y="72"/>
                    </a:moveTo>
                    <a:cubicBezTo>
                      <a:pt x="97" y="72"/>
                      <a:pt x="97" y="72"/>
                      <a:pt x="98" y="72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2"/>
                    </a:cubicBezTo>
                    <a:close/>
                    <a:moveTo>
                      <a:pt x="98" y="74"/>
                    </a:moveTo>
                    <a:cubicBezTo>
                      <a:pt x="98" y="74"/>
                      <a:pt x="98" y="74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3"/>
                      <a:pt x="97" y="73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4"/>
                      <a:pt x="99" y="73"/>
                      <a:pt x="99" y="73"/>
                    </a:cubicBezTo>
                    <a:lnTo>
                      <a:pt x="98" y="74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3691392" y="3010581"/>
                <a:ext cx="2828925" cy="1133475"/>
              </a:xfrm>
              <a:custGeom>
                <a:gdLst>
                  <a:gd name="T0" fmla="*/ 84 w 90"/>
                  <a:gd name="T1" fmla="*/ 6 h 36"/>
                  <a:gd name="T2" fmla="*/ 76 w 90"/>
                  <a:gd name="T3" fmla="*/ 2 h 36"/>
                  <a:gd name="T4" fmla="*/ 65 w 90"/>
                  <a:gd name="T5" fmla="*/ 0 h 36"/>
                  <a:gd name="T6" fmla="*/ 54 w 90"/>
                  <a:gd name="T7" fmla="*/ 2 h 36"/>
                  <a:gd name="T8" fmla="*/ 49 w 90"/>
                  <a:gd name="T9" fmla="*/ 4 h 36"/>
                  <a:gd name="T10" fmla="*/ 44 w 90"/>
                  <a:gd name="T11" fmla="*/ 7 h 36"/>
                  <a:gd name="T12" fmla="*/ 41 w 90"/>
                  <a:gd name="T13" fmla="*/ 9 h 36"/>
                  <a:gd name="T14" fmla="*/ 36 w 90"/>
                  <a:gd name="T15" fmla="*/ 12 h 36"/>
                  <a:gd name="T16" fmla="*/ 36 w 90"/>
                  <a:gd name="T17" fmla="*/ 8 h 36"/>
                  <a:gd name="T18" fmla="*/ 27 w 90"/>
                  <a:gd name="T19" fmla="*/ 15 h 36"/>
                  <a:gd name="T20" fmla="*/ 31 w 90"/>
                  <a:gd name="T21" fmla="*/ 15 h 36"/>
                  <a:gd name="T22" fmla="*/ 12 w 90"/>
                  <a:gd name="T23" fmla="*/ 29 h 36"/>
                  <a:gd name="T24" fmla="*/ 8 w 90"/>
                  <a:gd name="T25" fmla="*/ 30 h 36"/>
                  <a:gd name="T26" fmla="*/ 1 w 90"/>
                  <a:gd name="T27" fmla="*/ 33 h 36"/>
                  <a:gd name="T28" fmla="*/ 7 w 90"/>
                  <a:gd name="T29" fmla="*/ 34 h 36"/>
                  <a:gd name="T30" fmla="*/ 21 w 90"/>
                  <a:gd name="T31" fmla="*/ 34 h 36"/>
                  <a:gd name="T32" fmla="*/ 30 w 90"/>
                  <a:gd name="T33" fmla="*/ 31 h 36"/>
                  <a:gd name="T34" fmla="*/ 40 w 90"/>
                  <a:gd name="T35" fmla="*/ 24 h 36"/>
                  <a:gd name="T36" fmla="*/ 43 w 90"/>
                  <a:gd name="T37" fmla="*/ 22 h 36"/>
                  <a:gd name="T38" fmla="*/ 47 w 90"/>
                  <a:gd name="T39" fmla="*/ 16 h 36"/>
                  <a:gd name="T40" fmla="*/ 68 w 90"/>
                  <a:gd name="T41" fmla="*/ 6 h 36"/>
                  <a:gd name="T42" fmla="*/ 87 w 90"/>
                  <a:gd name="T43" fmla="*/ 9 h 36"/>
                  <a:gd name="T44" fmla="*/ 20 w 90"/>
                  <a:gd name="T45" fmla="*/ 26 h 36"/>
                  <a:gd name="T46" fmla="*/ 41 w 90"/>
                  <a:gd name="T47" fmla="*/ 15 h 36"/>
                  <a:gd name="T48" fmla="*/ 38 w 90"/>
                  <a:gd name="T49" fmla="*/ 17 h 36"/>
                  <a:gd name="T50" fmla="*/ 34 w 90"/>
                  <a:gd name="T51" fmla="*/ 11 h 36"/>
                  <a:gd name="T52" fmla="*/ 34 w 90"/>
                  <a:gd name="T53" fmla="*/ 14 h 36"/>
                  <a:gd name="T54" fmla="*/ 35 w 90"/>
                  <a:gd name="T55" fmla="*/ 21 h 36"/>
                  <a:gd name="T56" fmla="*/ 34 w 90"/>
                  <a:gd name="T57" fmla="*/ 22 h 36"/>
                  <a:gd name="T58" fmla="*/ 34 w 90"/>
                  <a:gd name="T59" fmla="*/ 16 h 36"/>
                  <a:gd name="T60" fmla="*/ 31 w 90"/>
                  <a:gd name="T61" fmla="*/ 18 h 36"/>
                  <a:gd name="T62" fmla="*/ 32 w 90"/>
                  <a:gd name="T63" fmla="*/ 18 h 36"/>
                  <a:gd name="T64" fmla="*/ 32 w 90"/>
                  <a:gd name="T65" fmla="*/ 19 h 36"/>
                  <a:gd name="T66" fmla="*/ 39 w 90"/>
                  <a:gd name="T67" fmla="*/ 25 h 36"/>
                  <a:gd name="T68" fmla="*/ 39 w 90"/>
                  <a:gd name="T69" fmla="*/ 20 h 36"/>
                  <a:gd name="T70" fmla="*/ 36 w 90"/>
                  <a:gd name="T71" fmla="*/ 23 h 36"/>
                  <a:gd name="T72" fmla="*/ 35 w 90"/>
                  <a:gd name="T73" fmla="*/ 23 h 36"/>
                  <a:gd name="T74" fmla="*/ 40 w 90"/>
                  <a:gd name="T75" fmla="*/ 19 h 36"/>
                  <a:gd name="T76" fmla="*/ 44 w 90"/>
                  <a:gd name="T77" fmla="*/ 16 h 36"/>
                  <a:gd name="T78" fmla="*/ 55 w 90"/>
                  <a:gd name="T79" fmla="*/ 3 h 36"/>
                  <a:gd name="T80" fmla="*/ 56 w 90"/>
                  <a:gd name="T81" fmla="*/ 4 h 36"/>
                  <a:gd name="T82" fmla="*/ 53 w 90"/>
                  <a:gd name="T83" fmla="*/ 5 h 36"/>
                  <a:gd name="T84" fmla="*/ 52 w 90"/>
                  <a:gd name="T85" fmla="*/ 6 h 36"/>
                  <a:gd name="T86" fmla="*/ 47 w 90"/>
                  <a:gd name="T87" fmla="*/ 12 h 36"/>
                  <a:gd name="T88" fmla="*/ 48 w 90"/>
                  <a:gd name="T89" fmla="*/ 5 h 36"/>
                  <a:gd name="T90" fmla="*/ 51 w 90"/>
                  <a:gd name="T91" fmla="*/ 10 h 36"/>
                  <a:gd name="T92" fmla="*/ 50 w 90"/>
                  <a:gd name="T93" fmla="*/ 9 h 36"/>
                  <a:gd name="T94" fmla="*/ 50 w 90"/>
                  <a:gd name="T95" fmla="*/ 9 h 36"/>
                  <a:gd name="T96" fmla="*/ 54 w 90"/>
                  <a:gd name="T97" fmla="*/ 8 h 36"/>
                  <a:gd name="T98" fmla="*/ 52 w 90"/>
                  <a:gd name="T99" fmla="*/ 8 h 36"/>
                  <a:gd name="T100" fmla="*/ 55 w 90"/>
                  <a:gd name="T101" fmla="*/ 7 h 36"/>
                  <a:gd name="T102" fmla="*/ 56 w 90"/>
                  <a:gd name="T103" fmla="*/ 6 h 36"/>
                  <a:gd name="T104" fmla="*/ 56 w 90"/>
                  <a:gd name="T105" fmla="*/ 6 h 36"/>
                  <a:gd name="T106" fmla="*/ 58 w 90"/>
                  <a:gd name="T107" fmla="*/ 7 h 36"/>
                  <a:gd name="T108" fmla="*/ 63 w 90"/>
                  <a:gd name="T109" fmla="*/ 4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" h="36">
                    <a:moveTo>
                      <a:pt x="90" y="10"/>
                    </a:moveTo>
                    <a:cubicBezTo>
                      <a:pt x="90" y="10"/>
                      <a:pt x="90" y="10"/>
                      <a:pt x="89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7" y="9"/>
                      <a:pt x="86" y="7"/>
                      <a:pt x="85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4" y="6"/>
                      <a:pt x="84" y="5"/>
                    </a:cubicBezTo>
                    <a:cubicBezTo>
                      <a:pt x="83" y="6"/>
                      <a:pt x="83" y="4"/>
                      <a:pt x="82" y="5"/>
                    </a:cubicBezTo>
                    <a:cubicBezTo>
                      <a:pt x="81" y="4"/>
                      <a:pt x="81" y="4"/>
                      <a:pt x="80" y="4"/>
                    </a:cubicBezTo>
                    <a:cubicBezTo>
                      <a:pt x="80" y="3"/>
                      <a:pt x="80" y="3"/>
                      <a:pt x="80" y="4"/>
                    </a:cubicBezTo>
                    <a:cubicBezTo>
                      <a:pt x="78" y="4"/>
                      <a:pt x="78" y="2"/>
                      <a:pt x="76" y="2"/>
                    </a:cubicBezTo>
                    <a:cubicBezTo>
                      <a:pt x="75" y="2"/>
                      <a:pt x="73" y="1"/>
                      <a:pt x="72" y="1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70" y="1"/>
                      <a:pt x="67" y="0"/>
                      <a:pt x="66" y="0"/>
                    </a:cubicBezTo>
                    <a:cubicBezTo>
                      <a:pt x="66" y="1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2" y="1"/>
                      <a:pt x="59" y="0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5" y="3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2" y="3"/>
                      <a:pt x="51" y="3"/>
                    </a:cubicBezTo>
                    <a:cubicBezTo>
                      <a:pt x="51" y="3"/>
                      <a:pt x="51" y="3"/>
                      <a:pt x="52" y="4"/>
                    </a:cubicBezTo>
                    <a:cubicBezTo>
                      <a:pt x="52" y="4"/>
                      <a:pt x="51" y="4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3"/>
                      <a:pt x="49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7" y="4"/>
                      <a:pt x="46" y="5"/>
                      <a:pt x="45" y="5"/>
                    </a:cubicBezTo>
                    <a:cubicBezTo>
                      <a:pt x="46" y="5"/>
                      <a:pt x="46" y="5"/>
                      <a:pt x="47" y="5"/>
                    </a:cubicBezTo>
                    <a:cubicBezTo>
                      <a:pt x="46" y="6"/>
                      <a:pt x="45" y="6"/>
                      <a:pt x="44" y="7"/>
                    </a:cubicBezTo>
                    <a:cubicBezTo>
                      <a:pt x="44" y="7"/>
                      <a:pt x="42" y="8"/>
                      <a:pt x="42" y="8"/>
                    </a:cubicBezTo>
                    <a:cubicBezTo>
                      <a:pt x="42" y="9"/>
                      <a:pt x="42" y="8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0" y="9"/>
                      <a:pt x="40" y="10"/>
                      <a:pt x="39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8" y="10"/>
                      <a:pt x="37" y="11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1"/>
                      <a:pt x="36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5" y="10"/>
                      <a:pt x="35" y="10"/>
                    </a:cubicBezTo>
                    <a:cubicBezTo>
                      <a:pt x="35" y="9"/>
                      <a:pt x="36" y="8"/>
                      <a:pt x="36" y="8"/>
                    </a:cubicBezTo>
                    <a:cubicBezTo>
                      <a:pt x="36" y="8"/>
                      <a:pt x="36" y="7"/>
                      <a:pt x="35" y="7"/>
                    </a:cubicBezTo>
                    <a:cubicBezTo>
                      <a:pt x="36" y="8"/>
                      <a:pt x="35" y="8"/>
                      <a:pt x="35" y="9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11"/>
                      <a:pt x="31" y="12"/>
                      <a:pt x="29" y="14"/>
                    </a:cubicBezTo>
                    <a:cubicBezTo>
                      <a:pt x="29" y="14"/>
                      <a:pt x="27" y="14"/>
                      <a:pt x="27" y="15"/>
                    </a:cubicBezTo>
                    <a:cubicBezTo>
                      <a:pt x="28" y="15"/>
                      <a:pt x="28" y="15"/>
                      <a:pt x="29" y="15"/>
                    </a:cubicBezTo>
                    <a:cubicBezTo>
                      <a:pt x="29" y="15"/>
                      <a:pt x="29" y="14"/>
                      <a:pt x="29" y="15"/>
                    </a:cubicBezTo>
                    <a:cubicBezTo>
                      <a:pt x="29" y="15"/>
                      <a:pt x="29" y="15"/>
                      <a:pt x="28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7"/>
                      <a:pt x="30" y="15"/>
                      <a:pt x="31" y="15"/>
                    </a:cubicBezTo>
                    <a:cubicBezTo>
                      <a:pt x="33" y="15"/>
                      <a:pt x="34" y="13"/>
                      <a:pt x="35" y="13"/>
                    </a:cubicBezTo>
                    <a:cubicBezTo>
                      <a:pt x="31" y="19"/>
                      <a:pt x="27" y="22"/>
                      <a:pt x="21" y="26"/>
                    </a:cubicBezTo>
                    <a:cubicBezTo>
                      <a:pt x="18" y="27"/>
                      <a:pt x="16" y="28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0" y="28"/>
                      <a:pt x="9" y="31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6" y="31"/>
                      <a:pt x="5" y="31"/>
                      <a:pt x="3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0" y="32"/>
                      <a:pt x="0" y="33"/>
                    </a:cubicBezTo>
                    <a:cubicBezTo>
                      <a:pt x="0" y="33"/>
                      <a:pt x="0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5"/>
                      <a:pt x="5" y="34"/>
                      <a:pt x="7" y="34"/>
                    </a:cubicBezTo>
                    <a:cubicBezTo>
                      <a:pt x="7" y="35"/>
                      <a:pt x="5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12" y="36"/>
                      <a:pt x="16" y="35"/>
                      <a:pt x="21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3" y="34"/>
                      <a:pt x="24" y="33"/>
                      <a:pt x="26" y="33"/>
                    </a:cubicBezTo>
                    <a:cubicBezTo>
                      <a:pt x="26" y="34"/>
                      <a:pt x="25" y="34"/>
                      <a:pt x="26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2"/>
                      <a:pt x="29" y="32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7" y="29"/>
                      <a:pt x="39" y="26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6"/>
                      <a:pt x="40" y="25"/>
                      <a:pt x="41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3"/>
                      <a:pt x="42" y="23"/>
                      <a:pt x="42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4" y="22"/>
                    </a:cubicBezTo>
                    <a:cubicBezTo>
                      <a:pt x="44" y="21"/>
                      <a:pt x="45" y="22"/>
                      <a:pt x="45" y="21"/>
                    </a:cubicBezTo>
                    <a:cubicBezTo>
                      <a:pt x="46" y="20"/>
                      <a:pt x="46" y="19"/>
                      <a:pt x="47" y="18"/>
                    </a:cubicBezTo>
                    <a:cubicBezTo>
                      <a:pt x="47" y="18"/>
                      <a:pt x="46" y="19"/>
                      <a:pt x="45" y="19"/>
                    </a:cubicBezTo>
                    <a:cubicBezTo>
                      <a:pt x="45" y="18"/>
                      <a:pt x="47" y="17"/>
                      <a:pt x="47" y="16"/>
                    </a:cubicBezTo>
                    <a:cubicBezTo>
                      <a:pt x="48" y="16"/>
                      <a:pt x="47" y="17"/>
                      <a:pt x="48" y="17"/>
                    </a:cubicBezTo>
                    <a:cubicBezTo>
                      <a:pt x="48" y="17"/>
                      <a:pt x="48" y="16"/>
                      <a:pt x="48" y="16"/>
                    </a:cubicBezTo>
                    <a:cubicBezTo>
                      <a:pt x="51" y="14"/>
                      <a:pt x="55" y="12"/>
                      <a:pt x="58" y="9"/>
                    </a:cubicBezTo>
                    <a:cubicBezTo>
                      <a:pt x="61" y="8"/>
                      <a:pt x="64" y="7"/>
                      <a:pt x="67" y="7"/>
                    </a:cubicBezTo>
                    <a:cubicBezTo>
                      <a:pt x="67" y="7"/>
                      <a:pt x="68" y="6"/>
                      <a:pt x="68" y="6"/>
                    </a:cubicBezTo>
                    <a:cubicBezTo>
                      <a:pt x="68" y="6"/>
                      <a:pt x="71" y="6"/>
                      <a:pt x="72" y="6"/>
                    </a:cubicBezTo>
                    <a:cubicBezTo>
                      <a:pt x="73" y="6"/>
                      <a:pt x="74" y="6"/>
                      <a:pt x="74" y="7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8" y="7"/>
                      <a:pt x="82" y="8"/>
                      <a:pt x="86" y="9"/>
                    </a:cubicBezTo>
                    <a:cubicBezTo>
                      <a:pt x="86" y="9"/>
                      <a:pt x="87" y="10"/>
                      <a:pt x="87" y="9"/>
                    </a:cubicBezTo>
                    <a:cubicBezTo>
                      <a:pt x="88" y="10"/>
                      <a:pt x="89" y="10"/>
                      <a:pt x="89" y="11"/>
                    </a:cubicBezTo>
                    <a:cubicBezTo>
                      <a:pt x="89" y="10"/>
                      <a:pt x="90" y="11"/>
                      <a:pt x="90" y="11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lose/>
                    <a:moveTo>
                      <a:pt x="20" y="26"/>
                    </a:move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0" y="26"/>
                    </a:lnTo>
                    <a:close/>
                    <a:moveTo>
                      <a:pt x="40" y="15"/>
                    </a:move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6"/>
                      <a:pt x="39" y="17"/>
                      <a:pt x="38" y="18"/>
                    </a:cubicBezTo>
                    <a:cubicBezTo>
                      <a:pt x="38" y="18"/>
                      <a:pt x="38" y="18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40" y="15"/>
                      <a:pt x="40" y="15"/>
                      <a:pt x="40" y="15"/>
                    </a:cubicBezTo>
                    <a:close/>
                    <a:moveTo>
                      <a:pt x="34" y="11"/>
                    </a:move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lnTo>
                      <a:pt x="34" y="11"/>
                    </a:lnTo>
                    <a:close/>
                    <a:moveTo>
                      <a:pt x="39" y="10"/>
                    </a:moveTo>
                    <a:cubicBezTo>
                      <a:pt x="40" y="10"/>
                      <a:pt x="40" y="10"/>
                      <a:pt x="40" y="10"/>
                    </a:cubicBezTo>
                    <a:cubicBezTo>
                      <a:pt x="38" y="11"/>
                      <a:pt x="37" y="13"/>
                      <a:pt x="35" y="14"/>
                    </a:cubicBezTo>
                    <a:cubicBezTo>
                      <a:pt x="36" y="13"/>
                      <a:pt x="38" y="11"/>
                      <a:pt x="39" y="10"/>
                    </a:cubicBezTo>
                    <a:close/>
                    <a:moveTo>
                      <a:pt x="34" y="14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lnTo>
                      <a:pt x="34" y="14"/>
                    </a:ln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1"/>
                      <a:pt x="35" y="21"/>
                    </a:cubicBezTo>
                    <a:close/>
                    <a:moveTo>
                      <a:pt x="34" y="16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6"/>
                      <a:pt x="33" y="16"/>
                      <a:pt x="33" y="16"/>
                    </a:cubicBezTo>
                    <a:lnTo>
                      <a:pt x="34" y="16"/>
                    </a:lnTo>
                    <a:close/>
                    <a:moveTo>
                      <a:pt x="32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28" y="22"/>
                      <a:pt x="26" y="23"/>
                    </a:cubicBezTo>
                    <a:cubicBezTo>
                      <a:pt x="27" y="21"/>
                      <a:pt x="30" y="20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lose/>
                    <a:moveTo>
                      <a:pt x="32" y="19"/>
                    </a:move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2" y="18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2" y="19"/>
                    </a:lnTo>
                    <a:close/>
                    <a:moveTo>
                      <a:pt x="39" y="25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9" y="26"/>
                      <a:pt x="39" y="25"/>
                      <a:pt x="39" y="25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5"/>
                      <a:pt x="40" y="25"/>
                      <a:pt x="39" y="25"/>
                    </a:cubicBezTo>
                    <a:close/>
                    <a:moveTo>
                      <a:pt x="44" y="16"/>
                    </a:move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1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7" y="23"/>
                      <a:pt x="37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4"/>
                      <a:pt x="34" y="25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4" y="25"/>
                      <a:pt x="34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7" y="23"/>
                      <a:pt x="37" y="21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1"/>
                      <a:pt x="40" y="21"/>
                      <a:pt x="39" y="20"/>
                    </a:cubicBezTo>
                    <a:cubicBezTo>
                      <a:pt x="40" y="20"/>
                      <a:pt x="40" y="19"/>
                      <a:pt x="40" y="18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1" y="17"/>
                      <a:pt x="42" y="17"/>
                      <a:pt x="44" y="16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6"/>
                    </a:cubicBezTo>
                    <a:cubicBezTo>
                      <a:pt x="43" y="16"/>
                      <a:pt x="43" y="16"/>
                      <a:pt x="43" y="16"/>
                    </a:cubicBezTo>
                    <a:lnTo>
                      <a:pt x="44" y="16"/>
                    </a:lnTo>
                    <a:close/>
                    <a:moveTo>
                      <a:pt x="59" y="3"/>
                    </a:moveTo>
                    <a:cubicBezTo>
                      <a:pt x="58" y="4"/>
                      <a:pt x="58" y="3"/>
                      <a:pt x="58" y="3"/>
                    </a:cubicBezTo>
                    <a:cubicBezTo>
                      <a:pt x="58" y="3"/>
                      <a:pt x="58" y="3"/>
                      <a:pt x="59" y="3"/>
                    </a:cubicBezTo>
                    <a:close/>
                    <a:moveTo>
                      <a:pt x="55" y="3"/>
                    </a:moveTo>
                    <a:cubicBezTo>
                      <a:pt x="55" y="3"/>
                      <a:pt x="55" y="3"/>
                      <a:pt x="55" y="3"/>
                    </a:cubicBezTo>
                    <a:cubicBezTo>
                      <a:pt x="55" y="4"/>
                      <a:pt x="55" y="4"/>
                      <a:pt x="55" y="4"/>
                    </a:cubicBezTo>
                    <a:lnTo>
                      <a:pt x="55" y="3"/>
                    </a:lnTo>
                    <a:close/>
                    <a:moveTo>
                      <a:pt x="56" y="4"/>
                    </a:move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6" y="5"/>
                      <a:pt x="55" y="5"/>
                      <a:pt x="55" y="4"/>
                    </a:cubicBezTo>
                    <a:cubicBezTo>
                      <a:pt x="55" y="5"/>
                      <a:pt x="54" y="5"/>
                      <a:pt x="53" y="5"/>
                    </a:cubicBezTo>
                    <a:cubicBezTo>
                      <a:pt x="53" y="5"/>
                      <a:pt x="56" y="5"/>
                      <a:pt x="56" y="4"/>
                    </a:cubicBezTo>
                    <a:close/>
                    <a:moveTo>
                      <a:pt x="52" y="6"/>
                    </a:moveTo>
                    <a:cubicBezTo>
                      <a:pt x="52" y="6"/>
                      <a:pt x="51" y="6"/>
                      <a:pt x="51" y="7"/>
                    </a:cubicBezTo>
                    <a:cubicBezTo>
                      <a:pt x="51" y="7"/>
                      <a:pt x="51" y="7"/>
                      <a:pt x="50" y="7"/>
                    </a:cubicBezTo>
                    <a:cubicBezTo>
                      <a:pt x="51" y="7"/>
                      <a:pt x="51" y="6"/>
                      <a:pt x="52" y="6"/>
                    </a:cubicBezTo>
                    <a:close/>
                    <a:moveTo>
                      <a:pt x="48" y="6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7"/>
                      <a:pt x="47" y="7"/>
                      <a:pt x="47" y="7"/>
                    </a:cubicBezTo>
                    <a:lnTo>
                      <a:pt x="48" y="6"/>
                    </a:lnTo>
                    <a:close/>
                    <a:moveTo>
                      <a:pt x="47" y="12"/>
                    </a:move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9" y="10"/>
                      <a:pt x="49" y="10"/>
                      <a:pt x="49" y="10"/>
                    </a:cubicBezTo>
                    <a:lnTo>
                      <a:pt x="47" y="12"/>
                    </a:lnTo>
                    <a:close/>
                    <a:moveTo>
                      <a:pt x="48" y="5"/>
                    </a:moveTo>
                    <a:cubicBezTo>
                      <a:pt x="48" y="5"/>
                      <a:pt x="48" y="6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9" y="5"/>
                    </a:cubicBezTo>
                    <a:lnTo>
                      <a:pt x="48" y="5"/>
                    </a:lnTo>
                    <a:close/>
                    <a:moveTo>
                      <a:pt x="51" y="10"/>
                    </a:move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0" y="10"/>
                      <a:pt x="49" y="10"/>
                    </a:cubicBezTo>
                    <a:cubicBezTo>
                      <a:pt x="49" y="10"/>
                      <a:pt x="50" y="10"/>
                      <a:pt x="50" y="9"/>
                    </a:cubicBezTo>
                    <a:cubicBezTo>
                      <a:pt x="49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9"/>
                      <a:pt x="52" y="9"/>
                      <a:pt x="52" y="9"/>
                    </a:cubicBezTo>
                    <a:lnTo>
                      <a:pt x="51" y="10"/>
                    </a:lnTo>
                    <a:close/>
                    <a:moveTo>
                      <a:pt x="54" y="8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9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4" y="7"/>
                      <a:pt x="55" y="7"/>
                    </a:cubicBezTo>
                    <a:cubicBezTo>
                      <a:pt x="55" y="7"/>
                      <a:pt x="54" y="8"/>
                      <a:pt x="54" y="8"/>
                    </a:cubicBezTo>
                    <a:close/>
                    <a:moveTo>
                      <a:pt x="55" y="7"/>
                    </a:moveTo>
                    <a:cubicBezTo>
                      <a:pt x="54" y="7"/>
                      <a:pt x="54" y="7"/>
                      <a:pt x="54" y="7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7"/>
                    </a:cubicBezTo>
                    <a:close/>
                    <a:moveTo>
                      <a:pt x="56" y="6"/>
                    </a:move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8"/>
                      <a:pt x="56" y="7"/>
                      <a:pt x="55" y="7"/>
                    </a:cubicBezTo>
                    <a:cubicBezTo>
                      <a:pt x="55" y="5"/>
                      <a:pt x="57" y="7"/>
                      <a:pt x="57" y="5"/>
                    </a:cubicBezTo>
                    <a:cubicBezTo>
                      <a:pt x="57" y="6"/>
                      <a:pt x="57" y="7"/>
                      <a:pt x="56" y="6"/>
                    </a:cubicBezTo>
                    <a:close/>
                    <a:moveTo>
                      <a:pt x="58" y="7"/>
                    </a:move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57" y="6"/>
                    </a:moveTo>
                    <a:cubicBezTo>
                      <a:pt x="58" y="6"/>
                      <a:pt x="59" y="6"/>
                      <a:pt x="60" y="5"/>
                    </a:cubicBezTo>
                    <a:cubicBezTo>
                      <a:pt x="59" y="6"/>
                      <a:pt x="58" y="6"/>
                      <a:pt x="57" y="6"/>
                    </a:cubicBezTo>
                    <a:close/>
                    <a:moveTo>
                      <a:pt x="60" y="5"/>
                    </a:moveTo>
                    <a:cubicBezTo>
                      <a:pt x="61" y="4"/>
                      <a:pt x="62" y="4"/>
                      <a:pt x="63" y="4"/>
                    </a:cubicBezTo>
                    <a:cubicBezTo>
                      <a:pt x="62" y="5"/>
                      <a:pt x="61" y="4"/>
                      <a:pt x="60" y="5"/>
                    </a:cubicBez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</p:grpSp>
        <p:sp>
          <p:nvSpPr>
            <p:cNvPr id="36" name="文本框 16"/>
            <p:cNvSpPr txBox="1"/>
            <p:nvPr/>
          </p:nvSpPr>
          <p:spPr>
            <a:xfrm>
              <a:off x="1668138" y="3488536"/>
              <a:ext cx="484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>
                  <a:latin typeface="Arial"/>
                  <a:ea typeface="楷体" panose="02010609060101010101" charset="-122"/>
                  <a:sym typeface="Arial"/>
                </a:rPr>
                <a:t>贰</a:t>
              </a:r>
              <a:endParaRPr lang="zh-CN" altLang="en-US" sz="3600"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534916" y="4956733"/>
            <a:ext cx="743946" cy="859387"/>
            <a:chOff x="1616982" y="4998022"/>
            <a:chExt cx="743946" cy="859387"/>
          </a:xfrm>
        </p:grpSpPr>
        <p:grpSp>
          <p:nvGrpSpPr>
            <p:cNvPr id="40" name="组合 39"/>
            <p:cNvGrpSpPr/>
            <p:nvPr/>
          </p:nvGrpSpPr>
          <p:grpSpPr>
            <a:xfrm>
              <a:off x="1616982" y="5431297"/>
              <a:ext cx="743946" cy="426112"/>
              <a:chOff x="1459367" y="2127931"/>
              <a:chExt cx="5060950" cy="2898775"/>
            </a:xfrm>
          </p:grpSpPr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1459367" y="2127931"/>
                <a:ext cx="4589463" cy="2898775"/>
              </a:xfrm>
              <a:custGeom>
                <a:gdLst>
                  <a:gd name="T0" fmla="*/ 95 w 146"/>
                  <a:gd name="T1" fmla="*/ 72 h 92"/>
                  <a:gd name="T2" fmla="*/ 89 w 146"/>
                  <a:gd name="T3" fmla="*/ 74 h 92"/>
                  <a:gd name="T4" fmla="*/ 96 w 146"/>
                  <a:gd name="T5" fmla="*/ 64 h 92"/>
                  <a:gd name="T6" fmla="*/ 81 w 146"/>
                  <a:gd name="T7" fmla="*/ 71 h 92"/>
                  <a:gd name="T8" fmla="*/ 65 w 146"/>
                  <a:gd name="T9" fmla="*/ 57 h 92"/>
                  <a:gd name="T10" fmla="*/ 63 w 146"/>
                  <a:gd name="T11" fmla="*/ 38 h 92"/>
                  <a:gd name="T12" fmla="*/ 82 w 146"/>
                  <a:gd name="T13" fmla="*/ 50 h 92"/>
                  <a:gd name="T14" fmla="*/ 95 w 146"/>
                  <a:gd name="T15" fmla="*/ 43 h 92"/>
                  <a:gd name="T16" fmla="*/ 107 w 146"/>
                  <a:gd name="T17" fmla="*/ 33 h 92"/>
                  <a:gd name="T18" fmla="*/ 111 w 146"/>
                  <a:gd name="T19" fmla="*/ 34 h 92"/>
                  <a:gd name="T20" fmla="*/ 138 w 146"/>
                  <a:gd name="T21" fmla="*/ 18 h 92"/>
                  <a:gd name="T22" fmla="*/ 135 w 146"/>
                  <a:gd name="T23" fmla="*/ 16 h 92"/>
                  <a:gd name="T24" fmla="*/ 116 w 146"/>
                  <a:gd name="T25" fmla="*/ 17 h 92"/>
                  <a:gd name="T26" fmla="*/ 102 w 146"/>
                  <a:gd name="T27" fmla="*/ 30 h 92"/>
                  <a:gd name="T28" fmla="*/ 90 w 146"/>
                  <a:gd name="T29" fmla="*/ 26 h 92"/>
                  <a:gd name="T30" fmla="*/ 84 w 146"/>
                  <a:gd name="T31" fmla="*/ 20 h 92"/>
                  <a:gd name="T32" fmla="*/ 99 w 146"/>
                  <a:gd name="T33" fmla="*/ 13 h 92"/>
                  <a:gd name="T34" fmla="*/ 76 w 146"/>
                  <a:gd name="T35" fmla="*/ 7 h 92"/>
                  <a:gd name="T36" fmla="*/ 44 w 146"/>
                  <a:gd name="T37" fmla="*/ 0 h 92"/>
                  <a:gd name="T38" fmla="*/ 13 w 146"/>
                  <a:gd name="T39" fmla="*/ 25 h 92"/>
                  <a:gd name="T40" fmla="*/ 2 w 146"/>
                  <a:gd name="T41" fmla="*/ 55 h 92"/>
                  <a:gd name="T42" fmla="*/ 2 w 146"/>
                  <a:gd name="T43" fmla="*/ 71 h 92"/>
                  <a:gd name="T44" fmla="*/ 3 w 146"/>
                  <a:gd name="T45" fmla="*/ 61 h 92"/>
                  <a:gd name="T46" fmla="*/ 10 w 146"/>
                  <a:gd name="T47" fmla="*/ 76 h 92"/>
                  <a:gd name="T48" fmla="*/ 18 w 146"/>
                  <a:gd name="T49" fmla="*/ 79 h 92"/>
                  <a:gd name="T50" fmla="*/ 49 w 146"/>
                  <a:gd name="T51" fmla="*/ 88 h 92"/>
                  <a:gd name="T52" fmla="*/ 58 w 146"/>
                  <a:gd name="T53" fmla="*/ 84 h 92"/>
                  <a:gd name="T54" fmla="*/ 86 w 146"/>
                  <a:gd name="T55" fmla="*/ 80 h 92"/>
                  <a:gd name="T56" fmla="*/ 97 w 146"/>
                  <a:gd name="T57" fmla="*/ 75 h 92"/>
                  <a:gd name="T58" fmla="*/ 140 w 146"/>
                  <a:gd name="T59" fmla="*/ 19 h 92"/>
                  <a:gd name="T60" fmla="*/ 124 w 146"/>
                  <a:gd name="T61" fmla="*/ 18 h 92"/>
                  <a:gd name="T62" fmla="*/ 126 w 146"/>
                  <a:gd name="T63" fmla="*/ 15 h 92"/>
                  <a:gd name="T64" fmla="*/ 127 w 146"/>
                  <a:gd name="T65" fmla="*/ 15 h 92"/>
                  <a:gd name="T66" fmla="*/ 113 w 146"/>
                  <a:gd name="T67" fmla="*/ 26 h 92"/>
                  <a:gd name="T68" fmla="*/ 109 w 146"/>
                  <a:gd name="T69" fmla="*/ 33 h 92"/>
                  <a:gd name="T70" fmla="*/ 106 w 146"/>
                  <a:gd name="T71" fmla="*/ 31 h 92"/>
                  <a:gd name="T72" fmla="*/ 104 w 146"/>
                  <a:gd name="T73" fmla="*/ 33 h 92"/>
                  <a:gd name="T74" fmla="*/ 95 w 146"/>
                  <a:gd name="T75" fmla="*/ 43 h 92"/>
                  <a:gd name="T76" fmla="*/ 99 w 146"/>
                  <a:gd name="T77" fmla="*/ 39 h 92"/>
                  <a:gd name="T78" fmla="*/ 93 w 146"/>
                  <a:gd name="T79" fmla="*/ 39 h 92"/>
                  <a:gd name="T80" fmla="*/ 95 w 146"/>
                  <a:gd name="T81" fmla="*/ 37 h 92"/>
                  <a:gd name="T82" fmla="*/ 72 w 146"/>
                  <a:gd name="T83" fmla="*/ 22 h 92"/>
                  <a:gd name="T84" fmla="*/ 6 w 146"/>
                  <a:gd name="T85" fmla="*/ 73 h 92"/>
                  <a:gd name="T86" fmla="*/ 15 w 146"/>
                  <a:gd name="T87" fmla="*/ 76 h 92"/>
                  <a:gd name="T88" fmla="*/ 20 w 146"/>
                  <a:gd name="T89" fmla="*/ 78 h 92"/>
                  <a:gd name="T90" fmla="*/ 48 w 146"/>
                  <a:gd name="T91" fmla="*/ 89 h 92"/>
                  <a:gd name="T92" fmla="*/ 20 w 146"/>
                  <a:gd name="T93" fmla="*/ 69 h 92"/>
                  <a:gd name="T94" fmla="*/ 15 w 146"/>
                  <a:gd name="T95" fmla="*/ 72 h 92"/>
                  <a:gd name="T96" fmla="*/ 13 w 146"/>
                  <a:gd name="T97" fmla="*/ 72 h 92"/>
                  <a:gd name="T98" fmla="*/ 9 w 146"/>
                  <a:gd name="T99" fmla="*/ 68 h 92"/>
                  <a:gd name="T100" fmla="*/ 11 w 146"/>
                  <a:gd name="T101" fmla="*/ 61 h 92"/>
                  <a:gd name="T102" fmla="*/ 32 w 146"/>
                  <a:gd name="T103" fmla="*/ 23 h 92"/>
                  <a:gd name="T104" fmla="*/ 43 w 146"/>
                  <a:gd name="T105" fmla="*/ 22 h 92"/>
                  <a:gd name="T106" fmla="*/ 41 w 146"/>
                  <a:gd name="T107" fmla="*/ 33 h 92"/>
                  <a:gd name="T108" fmla="*/ 43 w 146"/>
                  <a:gd name="T109" fmla="*/ 60 h 92"/>
                  <a:gd name="T110" fmla="*/ 54 w 146"/>
                  <a:gd name="T111" fmla="*/ 76 h 92"/>
                  <a:gd name="T112" fmla="*/ 60 w 146"/>
                  <a:gd name="T113" fmla="*/ 78 h 92"/>
                  <a:gd name="T114" fmla="*/ 87 w 146"/>
                  <a:gd name="T115" fmla="*/ 69 h 92"/>
                  <a:gd name="T116" fmla="*/ 83 w 146"/>
                  <a:gd name="T117" fmla="*/ 76 h 92"/>
                  <a:gd name="T118" fmla="*/ 81 w 146"/>
                  <a:gd name="T119" fmla="*/ 72 h 92"/>
                  <a:gd name="T120" fmla="*/ 88 w 146"/>
                  <a:gd name="T121" fmla="*/ 75 h 92"/>
                  <a:gd name="T122" fmla="*/ 84 w 146"/>
                  <a:gd name="T123" fmla="*/ 77 h 92"/>
                  <a:gd name="T124" fmla="*/ 99 w 146"/>
                  <a:gd name="T125" fmla="*/ 73 h 9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6" h="92">
                    <a:moveTo>
                      <a:pt x="100" y="73"/>
                    </a:move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72"/>
                      <a:pt x="98" y="73"/>
                      <a:pt x="98" y="73"/>
                    </a:cubicBezTo>
                    <a:cubicBezTo>
                      <a:pt x="98" y="72"/>
                      <a:pt x="98" y="71"/>
                      <a:pt x="99" y="7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99" y="70"/>
                      <a:pt x="99" y="70"/>
                      <a:pt x="99" y="70"/>
                    </a:cubicBezTo>
                    <a:cubicBezTo>
                      <a:pt x="98" y="71"/>
                      <a:pt x="98" y="72"/>
                      <a:pt x="98" y="72"/>
                    </a:cubicBezTo>
                    <a:cubicBezTo>
                      <a:pt x="97" y="71"/>
                      <a:pt x="97" y="72"/>
                      <a:pt x="97" y="71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6" y="72"/>
                      <a:pt x="95" y="73"/>
                      <a:pt x="95" y="73"/>
                    </a:cubicBezTo>
                    <a:cubicBezTo>
                      <a:pt x="94" y="75"/>
                      <a:pt x="92" y="75"/>
                      <a:pt x="90" y="77"/>
                    </a:cubicBezTo>
                    <a:cubicBezTo>
                      <a:pt x="90" y="76"/>
                      <a:pt x="89" y="77"/>
                      <a:pt x="89" y="76"/>
                    </a:cubicBezTo>
                    <a:cubicBezTo>
                      <a:pt x="90" y="76"/>
                      <a:pt x="90" y="75"/>
                      <a:pt x="90" y="75"/>
                    </a:cubicBezTo>
                    <a:cubicBezTo>
                      <a:pt x="91" y="75"/>
                      <a:pt x="92" y="75"/>
                      <a:pt x="92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3" y="73"/>
                      <a:pt x="94" y="72"/>
                      <a:pt x="95" y="72"/>
                    </a:cubicBezTo>
                    <a:cubicBezTo>
                      <a:pt x="95" y="72"/>
                      <a:pt x="95" y="72"/>
                      <a:pt x="95" y="72"/>
                    </a:cubicBezTo>
                    <a:cubicBezTo>
                      <a:pt x="95" y="71"/>
                      <a:pt x="95" y="71"/>
                      <a:pt x="96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6" y="69"/>
                      <a:pt x="99" y="67"/>
                      <a:pt x="98" y="67"/>
                    </a:cubicBezTo>
                    <a:cubicBezTo>
                      <a:pt x="98" y="67"/>
                      <a:pt x="98" y="67"/>
                      <a:pt x="97" y="67"/>
                    </a:cubicBezTo>
                    <a:cubicBezTo>
                      <a:pt x="97" y="67"/>
                      <a:pt x="96" y="67"/>
                      <a:pt x="97" y="67"/>
                    </a:cubicBezTo>
                    <a:cubicBezTo>
                      <a:pt x="97" y="67"/>
                      <a:pt x="97" y="68"/>
                      <a:pt x="97" y="68"/>
                    </a:cubicBezTo>
                    <a:cubicBezTo>
                      <a:pt x="97" y="68"/>
                      <a:pt x="97" y="68"/>
                      <a:pt x="96" y="68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4" y="70"/>
                      <a:pt x="93" y="71"/>
                      <a:pt x="92" y="73"/>
                    </a:cubicBezTo>
                    <a:cubicBezTo>
                      <a:pt x="91" y="73"/>
                      <a:pt x="90" y="74"/>
                      <a:pt x="89" y="74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89" y="72"/>
                      <a:pt x="92" y="73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69"/>
                      <a:pt x="94" y="69"/>
                      <a:pt x="95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66"/>
                      <a:pt x="95" y="66"/>
                      <a:pt x="96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6"/>
                      <a:pt x="96" y="66"/>
                      <a:pt x="95" y="66"/>
                    </a:cubicBezTo>
                    <a:cubicBezTo>
                      <a:pt x="95" y="65"/>
                      <a:pt x="95" y="67"/>
                      <a:pt x="94" y="66"/>
                    </a:cubicBezTo>
                    <a:cubicBezTo>
                      <a:pt x="95" y="65"/>
                      <a:pt x="95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6"/>
                      <a:pt x="93" y="65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1" y="67"/>
                      <a:pt x="91" y="68"/>
                      <a:pt x="90" y="67"/>
                    </a:cubicBezTo>
                    <a:cubicBezTo>
                      <a:pt x="91" y="67"/>
                      <a:pt x="91" y="67"/>
                      <a:pt x="91" y="66"/>
                    </a:cubicBezTo>
                    <a:cubicBezTo>
                      <a:pt x="90" y="66"/>
                      <a:pt x="91" y="67"/>
                      <a:pt x="90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89" y="70"/>
                      <a:pt x="89" y="68"/>
                      <a:pt x="89" y="68"/>
                    </a:cubicBezTo>
                    <a:cubicBezTo>
                      <a:pt x="89" y="67"/>
                      <a:pt x="89" y="67"/>
                      <a:pt x="89" y="66"/>
                    </a:cubicBezTo>
                    <a:cubicBezTo>
                      <a:pt x="88" y="67"/>
                      <a:pt x="88" y="67"/>
                      <a:pt x="88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6" y="69"/>
                      <a:pt x="85" y="70"/>
                      <a:pt x="84" y="71"/>
                    </a:cubicBezTo>
                    <a:cubicBezTo>
                      <a:pt x="83" y="70"/>
                      <a:pt x="82" y="72"/>
                      <a:pt x="81" y="71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0" y="72"/>
                    </a:cubicBezTo>
                    <a:cubicBezTo>
                      <a:pt x="79" y="72"/>
                      <a:pt x="81" y="72"/>
                      <a:pt x="81" y="72"/>
                    </a:cubicBezTo>
                    <a:cubicBezTo>
                      <a:pt x="80" y="72"/>
                      <a:pt x="79" y="73"/>
                      <a:pt x="78" y="73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3" y="73"/>
                      <a:pt x="67" y="74"/>
                      <a:pt x="62" y="73"/>
                    </a:cubicBezTo>
                    <a:cubicBezTo>
                      <a:pt x="62" y="72"/>
                      <a:pt x="61" y="71"/>
                      <a:pt x="62" y="71"/>
                    </a:cubicBezTo>
                    <a:cubicBezTo>
                      <a:pt x="61" y="71"/>
                      <a:pt x="62" y="72"/>
                      <a:pt x="61" y="72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2" y="70"/>
                      <a:pt x="65" y="72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7" y="69"/>
                      <a:pt x="67" y="67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9" y="64"/>
                      <a:pt x="69" y="64"/>
                      <a:pt x="69" y="62"/>
                    </a:cubicBezTo>
                    <a:cubicBezTo>
                      <a:pt x="68" y="63"/>
                      <a:pt x="69" y="61"/>
                      <a:pt x="68" y="61"/>
                    </a:cubicBezTo>
                    <a:cubicBezTo>
                      <a:pt x="67" y="60"/>
                      <a:pt x="67" y="57"/>
                      <a:pt x="65" y="57"/>
                    </a:cubicBezTo>
                    <a:cubicBezTo>
                      <a:pt x="63" y="54"/>
                      <a:pt x="59" y="53"/>
                      <a:pt x="55" y="51"/>
                    </a:cubicBezTo>
                    <a:cubicBezTo>
                      <a:pt x="53" y="51"/>
                      <a:pt x="52" y="50"/>
                      <a:pt x="50" y="50"/>
                    </a:cubicBezTo>
                    <a:cubicBezTo>
                      <a:pt x="49" y="47"/>
                      <a:pt x="48" y="43"/>
                      <a:pt x="45" y="42"/>
                    </a:cubicBezTo>
                    <a:cubicBezTo>
                      <a:pt x="46" y="42"/>
                      <a:pt x="47" y="43"/>
                      <a:pt x="48" y="42"/>
                    </a:cubicBezTo>
                    <a:cubicBezTo>
                      <a:pt x="48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2" y="41"/>
                      <a:pt x="53" y="39"/>
                      <a:pt x="54" y="40"/>
                    </a:cubicBezTo>
                    <a:cubicBezTo>
                      <a:pt x="53" y="42"/>
                      <a:pt x="53" y="44"/>
                      <a:pt x="53" y="46"/>
                    </a:cubicBezTo>
                    <a:cubicBezTo>
                      <a:pt x="54" y="45"/>
                      <a:pt x="54" y="44"/>
                      <a:pt x="54" y="43"/>
                    </a:cubicBezTo>
                    <a:cubicBezTo>
                      <a:pt x="55" y="44"/>
                      <a:pt x="53" y="46"/>
                      <a:pt x="55" y="46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55" y="48"/>
                      <a:pt x="56" y="46"/>
                      <a:pt x="57" y="47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60" y="45"/>
                      <a:pt x="61" y="41"/>
                      <a:pt x="63" y="38"/>
                    </a:cubicBezTo>
                    <a:cubicBezTo>
                      <a:pt x="65" y="34"/>
                      <a:pt x="69" y="31"/>
                      <a:pt x="75" y="32"/>
                    </a:cubicBezTo>
                    <a:cubicBezTo>
                      <a:pt x="76" y="32"/>
                      <a:pt x="77" y="32"/>
                      <a:pt x="78" y="33"/>
                    </a:cubicBezTo>
                    <a:cubicBezTo>
                      <a:pt x="79" y="33"/>
                      <a:pt x="80" y="34"/>
                      <a:pt x="81" y="34"/>
                    </a:cubicBezTo>
                    <a:cubicBezTo>
                      <a:pt x="82" y="36"/>
                      <a:pt x="83" y="39"/>
                      <a:pt x="83" y="42"/>
                    </a:cubicBezTo>
                    <a:cubicBezTo>
                      <a:pt x="80" y="42"/>
                      <a:pt x="78" y="42"/>
                      <a:pt x="76" y="42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7" y="44"/>
                    </a:cubicBezTo>
                    <a:cubicBezTo>
                      <a:pt x="76" y="44"/>
                      <a:pt x="76" y="44"/>
                      <a:pt x="76" y="45"/>
                    </a:cubicBezTo>
                    <a:cubicBezTo>
                      <a:pt x="76" y="45"/>
                      <a:pt x="76" y="45"/>
                      <a:pt x="76" y="44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6" y="46"/>
                      <a:pt x="77" y="46"/>
                      <a:pt x="77" y="46"/>
                    </a:cubicBezTo>
                    <a:cubicBezTo>
                      <a:pt x="77" y="46"/>
                      <a:pt x="78" y="47"/>
                      <a:pt x="77" y="47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80" y="49"/>
                      <a:pt x="81" y="48"/>
                      <a:pt x="82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80" y="50"/>
                      <a:pt x="81" y="50"/>
                      <a:pt x="82" y="50"/>
                    </a:cubicBezTo>
                    <a:cubicBezTo>
                      <a:pt x="81" y="50"/>
                      <a:pt x="80" y="50"/>
                      <a:pt x="78" y="50"/>
                    </a:cubicBezTo>
                    <a:cubicBezTo>
                      <a:pt x="82" y="50"/>
                      <a:pt x="86" y="51"/>
                      <a:pt x="90" y="51"/>
                    </a:cubicBezTo>
                    <a:cubicBezTo>
                      <a:pt x="92" y="50"/>
                      <a:pt x="94" y="50"/>
                      <a:pt x="96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48"/>
                      <a:pt x="96" y="48"/>
                      <a:pt x="96" y="48"/>
                    </a:cubicBezTo>
                    <a:cubicBezTo>
                      <a:pt x="96" y="48"/>
                      <a:pt x="96" y="47"/>
                      <a:pt x="97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5"/>
                      <a:pt x="96" y="45"/>
                      <a:pt x="96" y="4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5" y="45"/>
                      <a:pt x="96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4" y="46"/>
                      <a:pt x="94" y="46"/>
                      <a:pt x="93" y="45"/>
                    </a:cubicBezTo>
                    <a:cubicBezTo>
                      <a:pt x="94" y="45"/>
                      <a:pt x="95" y="44"/>
                      <a:pt x="95" y="43"/>
                    </a:cubicBezTo>
                    <a:cubicBezTo>
                      <a:pt x="95" y="42"/>
                      <a:pt x="97" y="43"/>
                      <a:pt x="97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8" y="42"/>
                      <a:pt x="98" y="42"/>
                      <a:pt x="98" y="42"/>
                    </a:cubicBezTo>
                    <a:cubicBezTo>
                      <a:pt x="99" y="41"/>
                      <a:pt x="100" y="40"/>
                      <a:pt x="101" y="40"/>
                    </a:cubicBezTo>
                    <a:cubicBezTo>
                      <a:pt x="103" y="39"/>
                      <a:pt x="103" y="39"/>
                      <a:pt x="103" y="37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4" y="37"/>
                      <a:pt x="103" y="37"/>
                      <a:pt x="104" y="37"/>
                    </a:cubicBezTo>
                    <a:cubicBezTo>
                      <a:pt x="103" y="35"/>
                      <a:pt x="105" y="34"/>
                      <a:pt x="105" y="33"/>
                    </a:cubicBezTo>
                    <a:cubicBezTo>
                      <a:pt x="107" y="34"/>
                      <a:pt x="104" y="34"/>
                      <a:pt x="105" y="36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6" y="33"/>
                      <a:pt x="107" y="33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5"/>
                      <a:pt x="108" y="35"/>
                      <a:pt x="109" y="3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5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6"/>
                      <a:pt x="109" y="37"/>
                      <a:pt x="109" y="36"/>
                    </a:cubicBezTo>
                    <a:cubicBezTo>
                      <a:pt x="109" y="35"/>
                      <a:pt x="111" y="36"/>
                      <a:pt x="111" y="34"/>
                    </a:cubicBezTo>
                    <a:cubicBezTo>
                      <a:pt x="114" y="31"/>
                      <a:pt x="118" y="30"/>
                      <a:pt x="121" y="27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7" y="23"/>
                      <a:pt x="135" y="21"/>
                      <a:pt x="143" y="23"/>
                    </a:cubicBezTo>
                    <a:cubicBezTo>
                      <a:pt x="143" y="22"/>
                      <a:pt x="143" y="22"/>
                      <a:pt x="143" y="22"/>
                    </a:cubicBezTo>
                    <a:cubicBezTo>
                      <a:pt x="143" y="22"/>
                      <a:pt x="143" y="22"/>
                      <a:pt x="144" y="22"/>
                    </a:cubicBezTo>
                    <a:cubicBezTo>
                      <a:pt x="143" y="22"/>
                      <a:pt x="143" y="21"/>
                      <a:pt x="142" y="21"/>
                    </a:cubicBezTo>
                    <a:cubicBezTo>
                      <a:pt x="143" y="21"/>
                      <a:pt x="145" y="21"/>
                      <a:pt x="146" y="21"/>
                    </a:cubicBezTo>
                    <a:cubicBezTo>
                      <a:pt x="145" y="21"/>
                      <a:pt x="145" y="21"/>
                      <a:pt x="145" y="21"/>
                    </a:cubicBezTo>
                    <a:cubicBezTo>
                      <a:pt x="144" y="21"/>
                      <a:pt x="143" y="21"/>
                      <a:pt x="143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3" y="20"/>
                      <a:pt x="143" y="20"/>
                      <a:pt x="143" y="19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1" y="20"/>
                      <a:pt x="141" y="20"/>
                    </a:cubicBezTo>
                    <a:cubicBezTo>
                      <a:pt x="140" y="20"/>
                      <a:pt x="140" y="18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8"/>
                      <a:pt x="140" y="18"/>
                      <a:pt x="140" y="18"/>
                    </a:cubicBezTo>
                    <a:cubicBezTo>
                      <a:pt x="139" y="17"/>
                      <a:pt x="139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7"/>
                      <a:pt x="138" y="17"/>
                      <a:pt x="138" y="16"/>
                    </a:cubicBezTo>
                    <a:cubicBezTo>
                      <a:pt x="139" y="17"/>
                      <a:pt x="139" y="16"/>
                      <a:pt x="140" y="17"/>
                    </a:cubicBezTo>
                    <a:cubicBezTo>
                      <a:pt x="140" y="16"/>
                      <a:pt x="141" y="17"/>
                      <a:pt x="141" y="16"/>
                    </a:cubicBezTo>
                    <a:cubicBezTo>
                      <a:pt x="140" y="16"/>
                      <a:pt x="139" y="16"/>
                      <a:pt x="138" y="16"/>
                    </a:cubicBezTo>
                    <a:cubicBezTo>
                      <a:pt x="138" y="16"/>
                      <a:pt x="137" y="16"/>
                      <a:pt x="137" y="16"/>
                    </a:cubicBezTo>
                    <a:cubicBezTo>
                      <a:pt x="137" y="16"/>
                      <a:pt x="136" y="16"/>
                      <a:pt x="136" y="16"/>
                    </a:cubicBezTo>
                    <a:cubicBezTo>
                      <a:pt x="136" y="16"/>
                      <a:pt x="136" y="16"/>
                      <a:pt x="136" y="16"/>
                    </a:cubicBezTo>
                    <a:cubicBezTo>
                      <a:pt x="136" y="16"/>
                      <a:pt x="136" y="16"/>
                      <a:pt x="136" y="16"/>
                    </a:cubicBezTo>
                    <a:cubicBezTo>
                      <a:pt x="136" y="16"/>
                      <a:pt x="136" y="15"/>
                      <a:pt x="136" y="15"/>
                    </a:cubicBezTo>
                    <a:cubicBezTo>
                      <a:pt x="136" y="15"/>
                      <a:pt x="136" y="15"/>
                      <a:pt x="136" y="15"/>
                    </a:cubicBezTo>
                    <a:cubicBezTo>
                      <a:pt x="135" y="15"/>
                      <a:pt x="135" y="15"/>
                      <a:pt x="135" y="15"/>
                    </a:cubicBezTo>
                    <a:cubicBezTo>
                      <a:pt x="136" y="16"/>
                      <a:pt x="134" y="16"/>
                      <a:pt x="136" y="17"/>
                    </a:cubicBezTo>
                    <a:cubicBezTo>
                      <a:pt x="135" y="17"/>
                      <a:pt x="135" y="17"/>
                      <a:pt x="134" y="17"/>
                    </a:cubicBezTo>
                    <a:cubicBezTo>
                      <a:pt x="134" y="17"/>
                      <a:pt x="134" y="16"/>
                      <a:pt x="135" y="16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4" y="16"/>
                      <a:pt x="133" y="15"/>
                      <a:pt x="132" y="15"/>
                    </a:cubicBezTo>
                    <a:cubicBezTo>
                      <a:pt x="133" y="14"/>
                      <a:pt x="133" y="15"/>
                      <a:pt x="133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2" y="14"/>
                      <a:pt x="131" y="13"/>
                      <a:pt x="130" y="14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29" y="13"/>
                      <a:pt x="129" y="14"/>
                    </a:cubicBezTo>
                    <a:cubicBezTo>
                      <a:pt x="128" y="13"/>
                      <a:pt x="128" y="15"/>
                      <a:pt x="126" y="14"/>
                    </a:cubicBezTo>
                    <a:cubicBezTo>
                      <a:pt x="125" y="15"/>
                      <a:pt x="124" y="14"/>
                      <a:pt x="122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2" y="15"/>
                      <a:pt x="121" y="16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5"/>
                      <a:pt x="121" y="15"/>
                      <a:pt x="121" y="16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16"/>
                      <a:pt x="120" y="16"/>
                      <a:pt x="120" y="15"/>
                    </a:cubicBezTo>
                    <a:cubicBezTo>
                      <a:pt x="118" y="16"/>
                      <a:pt x="117" y="16"/>
                      <a:pt x="116" y="17"/>
                    </a:cubicBezTo>
                    <a:cubicBezTo>
                      <a:pt x="113" y="18"/>
                      <a:pt x="110" y="20"/>
                      <a:pt x="108" y="22"/>
                    </a:cubicBezTo>
                    <a:cubicBezTo>
                      <a:pt x="106" y="23"/>
                      <a:pt x="106" y="24"/>
                      <a:pt x="105" y="24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104" y="26"/>
                      <a:pt x="102" y="27"/>
                      <a:pt x="101" y="28"/>
                    </a:cubicBezTo>
                    <a:cubicBezTo>
                      <a:pt x="101" y="29"/>
                      <a:pt x="100" y="30"/>
                      <a:pt x="100" y="31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0" y="30"/>
                      <a:pt x="101" y="31"/>
                      <a:pt x="101" y="31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0"/>
                      <a:pt x="101" y="29"/>
                      <a:pt x="101" y="29"/>
                    </a:cubicBezTo>
                    <a:cubicBezTo>
                      <a:pt x="101" y="29"/>
                      <a:pt x="102" y="29"/>
                      <a:pt x="102" y="30"/>
                    </a:cubicBezTo>
                    <a:cubicBezTo>
                      <a:pt x="102" y="30"/>
                      <a:pt x="102" y="30"/>
                      <a:pt x="101" y="30"/>
                    </a:cubicBezTo>
                    <a:cubicBezTo>
                      <a:pt x="102" y="31"/>
                      <a:pt x="101" y="31"/>
                      <a:pt x="101" y="32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102" y="32"/>
                      <a:pt x="102" y="31"/>
                      <a:pt x="102" y="30"/>
                    </a:cubicBezTo>
                    <a:cubicBezTo>
                      <a:pt x="103" y="30"/>
                      <a:pt x="104" y="29"/>
                      <a:pt x="105" y="29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100" y="33"/>
                      <a:pt x="101" y="33"/>
                      <a:pt x="101" y="32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99" y="33"/>
                      <a:pt x="100" y="33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1" y="31"/>
                      <a:pt x="100" y="31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100" y="31"/>
                      <a:pt x="100" y="31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7" y="34"/>
                      <a:pt x="93" y="36"/>
                      <a:pt x="91" y="38"/>
                    </a:cubicBezTo>
                    <a:cubicBezTo>
                      <a:pt x="90" y="37"/>
                      <a:pt x="91" y="35"/>
                      <a:pt x="90" y="34"/>
                    </a:cubicBezTo>
                    <a:cubicBezTo>
                      <a:pt x="88" y="32"/>
                      <a:pt x="86" y="30"/>
                      <a:pt x="85" y="28"/>
                    </a:cubicBezTo>
                    <a:cubicBezTo>
                      <a:pt x="84" y="27"/>
                      <a:pt x="82" y="27"/>
                      <a:pt x="83" y="26"/>
                    </a:cubicBezTo>
                    <a:cubicBezTo>
                      <a:pt x="86" y="25"/>
                      <a:pt x="88" y="26"/>
                      <a:pt x="90" y="26"/>
                    </a:cubicBezTo>
                    <a:cubicBezTo>
                      <a:pt x="90" y="25"/>
                      <a:pt x="91" y="25"/>
                      <a:pt x="91" y="25"/>
                    </a:cubicBezTo>
                    <a:cubicBezTo>
                      <a:pt x="92" y="25"/>
                      <a:pt x="92" y="26"/>
                      <a:pt x="92" y="26"/>
                    </a:cubicBezTo>
                    <a:cubicBezTo>
                      <a:pt x="92" y="26"/>
                      <a:pt x="93" y="26"/>
                      <a:pt x="93" y="26"/>
                    </a:cubicBezTo>
                    <a:cubicBezTo>
                      <a:pt x="94" y="27"/>
                      <a:pt x="94" y="26"/>
                      <a:pt x="95" y="26"/>
                    </a:cubicBezTo>
                    <a:cubicBezTo>
                      <a:pt x="95" y="26"/>
                      <a:pt x="96" y="26"/>
                      <a:pt x="95" y="26"/>
                    </a:cubicBezTo>
                    <a:cubicBezTo>
                      <a:pt x="96" y="27"/>
                      <a:pt x="96" y="27"/>
                      <a:pt x="96" y="26"/>
                    </a:cubicBezTo>
                    <a:cubicBezTo>
                      <a:pt x="97" y="26"/>
                      <a:pt x="97" y="27"/>
                      <a:pt x="98" y="27"/>
                    </a:cubicBezTo>
                    <a:cubicBezTo>
                      <a:pt x="99" y="26"/>
                      <a:pt x="97" y="26"/>
                      <a:pt x="96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5" y="23"/>
                      <a:pt x="94" y="23"/>
                      <a:pt x="95" y="23"/>
                    </a:cubicBezTo>
                    <a:cubicBezTo>
                      <a:pt x="94" y="23"/>
                      <a:pt x="93" y="22"/>
                      <a:pt x="93" y="22"/>
                    </a:cubicBezTo>
                    <a:cubicBezTo>
                      <a:pt x="90" y="21"/>
                      <a:pt x="88" y="22"/>
                      <a:pt x="86" y="21"/>
                    </a:cubicBezTo>
                    <a:cubicBezTo>
                      <a:pt x="86" y="21"/>
                      <a:pt x="85" y="21"/>
                      <a:pt x="85" y="21"/>
                    </a:cubicBezTo>
                    <a:cubicBezTo>
                      <a:pt x="85" y="21"/>
                      <a:pt x="85" y="20"/>
                      <a:pt x="85" y="21"/>
                    </a:cubicBezTo>
                    <a:cubicBezTo>
                      <a:pt x="86" y="20"/>
                      <a:pt x="84" y="20"/>
                      <a:pt x="85" y="2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2" y="20"/>
                      <a:pt x="80" y="19"/>
                      <a:pt x="79" y="20"/>
                    </a:cubicBezTo>
                    <a:cubicBezTo>
                      <a:pt x="77" y="21"/>
                      <a:pt x="75" y="21"/>
                      <a:pt x="73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2" y="22"/>
                      <a:pt x="71" y="22"/>
                      <a:pt x="69" y="22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4"/>
                      <a:pt x="68" y="23"/>
                    </a:cubicBezTo>
                    <a:cubicBezTo>
                      <a:pt x="66" y="22"/>
                      <a:pt x="68" y="21"/>
                      <a:pt x="69" y="20"/>
                    </a:cubicBezTo>
                    <a:cubicBezTo>
                      <a:pt x="72" y="17"/>
                      <a:pt x="77" y="12"/>
                      <a:pt x="83" y="1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4" y="13"/>
                      <a:pt x="88" y="13"/>
                      <a:pt x="90" y="12"/>
                    </a:cubicBezTo>
                    <a:cubicBezTo>
                      <a:pt x="90" y="13"/>
                      <a:pt x="92" y="12"/>
                      <a:pt x="91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93" y="12"/>
                      <a:pt x="96" y="13"/>
                      <a:pt x="96" y="12"/>
                    </a:cubicBezTo>
                    <a:cubicBezTo>
                      <a:pt x="96" y="12"/>
                      <a:pt x="96" y="13"/>
                      <a:pt x="97" y="13"/>
                    </a:cubicBezTo>
                    <a:cubicBezTo>
                      <a:pt x="97" y="13"/>
                      <a:pt x="98" y="13"/>
                      <a:pt x="98" y="13"/>
                    </a:cubicBezTo>
                    <a:cubicBezTo>
                      <a:pt x="99" y="13"/>
                      <a:pt x="99" y="13"/>
                      <a:pt x="99" y="13"/>
                    </a:cubicBezTo>
                    <a:cubicBezTo>
                      <a:pt x="99" y="12"/>
                      <a:pt x="100" y="13"/>
                      <a:pt x="100" y="13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101" y="12"/>
                      <a:pt x="102" y="13"/>
                      <a:pt x="104" y="13"/>
                    </a:cubicBezTo>
                    <a:cubicBezTo>
                      <a:pt x="101" y="12"/>
                      <a:pt x="99" y="11"/>
                      <a:pt x="97" y="11"/>
                    </a:cubicBezTo>
                    <a:cubicBezTo>
                      <a:pt x="97" y="11"/>
                      <a:pt x="97" y="11"/>
                      <a:pt x="9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4" y="9"/>
                      <a:pt x="93" y="10"/>
                      <a:pt x="93" y="9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6" y="8"/>
                      <a:pt x="84" y="8"/>
                      <a:pt x="82" y="8"/>
                    </a:cubicBezTo>
                    <a:cubicBezTo>
                      <a:pt x="81" y="7"/>
                      <a:pt x="80" y="8"/>
                      <a:pt x="80" y="7"/>
                    </a:cubicBezTo>
                    <a:cubicBezTo>
                      <a:pt x="80" y="7"/>
                      <a:pt x="79" y="6"/>
                      <a:pt x="79" y="7"/>
                    </a:cubicBezTo>
                    <a:cubicBezTo>
                      <a:pt x="78" y="7"/>
                      <a:pt x="77" y="7"/>
                      <a:pt x="77" y="7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7" y="7"/>
                      <a:pt x="77" y="8"/>
                      <a:pt x="77" y="8"/>
                    </a:cubicBezTo>
                    <a:cubicBezTo>
                      <a:pt x="76" y="8"/>
                      <a:pt x="76" y="7"/>
                      <a:pt x="76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7"/>
                      <a:pt x="75" y="8"/>
                      <a:pt x="75" y="7"/>
                    </a:cubicBezTo>
                    <a:cubicBezTo>
                      <a:pt x="74" y="8"/>
                      <a:pt x="73" y="7"/>
                      <a:pt x="73" y="8"/>
                    </a:cubicBezTo>
                    <a:cubicBezTo>
                      <a:pt x="71" y="7"/>
                      <a:pt x="70" y="9"/>
                      <a:pt x="69" y="8"/>
                    </a:cubicBezTo>
                    <a:cubicBezTo>
                      <a:pt x="68" y="9"/>
                      <a:pt x="66" y="10"/>
                      <a:pt x="66" y="10"/>
                    </a:cubicBezTo>
                    <a:cubicBezTo>
                      <a:pt x="64" y="10"/>
                      <a:pt x="63" y="12"/>
                      <a:pt x="61" y="12"/>
                    </a:cubicBezTo>
                    <a:cubicBezTo>
                      <a:pt x="61" y="12"/>
                      <a:pt x="63" y="11"/>
                      <a:pt x="63" y="10"/>
                    </a:cubicBezTo>
                    <a:cubicBezTo>
                      <a:pt x="62" y="11"/>
                      <a:pt x="62" y="12"/>
                      <a:pt x="61" y="12"/>
                    </a:cubicBezTo>
                    <a:cubicBezTo>
                      <a:pt x="60" y="12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3"/>
                      <a:pt x="60" y="13"/>
                      <a:pt x="59" y="13"/>
                    </a:cubicBezTo>
                    <a:cubicBezTo>
                      <a:pt x="59" y="12"/>
                      <a:pt x="59" y="11"/>
                      <a:pt x="59" y="10"/>
                    </a:cubicBezTo>
                    <a:cubicBezTo>
                      <a:pt x="58" y="9"/>
                      <a:pt x="58" y="6"/>
                      <a:pt x="56" y="5"/>
                    </a:cubicBezTo>
                    <a:cubicBezTo>
                      <a:pt x="55" y="1"/>
                      <a:pt x="52" y="2"/>
                      <a:pt x="49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0"/>
                      <a:pt x="46" y="0"/>
                      <a:pt x="44" y="0"/>
                    </a:cubicBezTo>
                    <a:cubicBezTo>
                      <a:pt x="39" y="1"/>
                      <a:pt x="35" y="1"/>
                      <a:pt x="32" y="4"/>
                    </a:cubicBezTo>
                    <a:cubicBezTo>
                      <a:pt x="28" y="6"/>
                      <a:pt x="28" y="10"/>
                      <a:pt x="28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6"/>
                      <a:pt x="20" y="16"/>
                      <a:pt x="18" y="18"/>
                    </a:cubicBezTo>
                    <a:cubicBezTo>
                      <a:pt x="16" y="18"/>
                      <a:pt x="16" y="21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1"/>
                      <a:pt x="15" y="22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5" y="22"/>
                      <a:pt x="15" y="22"/>
                    </a:cubicBezTo>
                    <a:cubicBezTo>
                      <a:pt x="14" y="22"/>
                      <a:pt x="14" y="24"/>
                      <a:pt x="14" y="25"/>
                    </a:cubicBezTo>
                    <a:cubicBezTo>
                      <a:pt x="13" y="25"/>
                      <a:pt x="13" y="24"/>
                      <a:pt x="13" y="25"/>
                    </a:cubicBezTo>
                    <a:cubicBezTo>
                      <a:pt x="13" y="25"/>
                      <a:pt x="12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7"/>
                      <a:pt x="12" y="27"/>
                    </a:cubicBezTo>
                    <a:cubicBezTo>
                      <a:pt x="13" y="27"/>
                      <a:pt x="12" y="27"/>
                      <a:pt x="12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29"/>
                      <a:pt x="12" y="29"/>
                      <a:pt x="12" y="28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4" y="33"/>
                      <a:pt x="14" y="36"/>
                      <a:pt x="17" y="38"/>
                    </a:cubicBezTo>
                    <a:cubicBezTo>
                      <a:pt x="15" y="38"/>
                      <a:pt x="13" y="39"/>
                      <a:pt x="11" y="40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4" y="43"/>
                      <a:pt x="6" y="51"/>
                      <a:pt x="3" y="56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2" y="55"/>
                    </a:cubicBezTo>
                    <a:cubicBezTo>
                      <a:pt x="2" y="57"/>
                      <a:pt x="2" y="59"/>
                      <a:pt x="2" y="60"/>
                    </a:cubicBezTo>
                    <a:cubicBezTo>
                      <a:pt x="2" y="62"/>
                      <a:pt x="2" y="63"/>
                      <a:pt x="2" y="65"/>
                    </a:cubicBezTo>
                    <a:cubicBezTo>
                      <a:pt x="2" y="65"/>
                      <a:pt x="2" y="64"/>
                      <a:pt x="2" y="64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1" y="65"/>
                      <a:pt x="1" y="63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53"/>
                      <a:pt x="2" y="45"/>
                      <a:pt x="9" y="39"/>
                    </a:cubicBezTo>
                    <a:cubicBezTo>
                      <a:pt x="10" y="39"/>
                      <a:pt x="12" y="38"/>
                      <a:pt x="12" y="37"/>
                    </a:cubicBezTo>
                    <a:cubicBezTo>
                      <a:pt x="7" y="38"/>
                      <a:pt x="5" y="42"/>
                      <a:pt x="3" y="45"/>
                    </a:cubicBezTo>
                    <a:cubicBezTo>
                      <a:pt x="2" y="48"/>
                      <a:pt x="1" y="51"/>
                      <a:pt x="1" y="53"/>
                    </a:cubicBezTo>
                    <a:cubicBezTo>
                      <a:pt x="0" y="53"/>
                      <a:pt x="1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8"/>
                      <a:pt x="0" y="62"/>
                      <a:pt x="0" y="66"/>
                    </a:cubicBezTo>
                    <a:cubicBezTo>
                      <a:pt x="1" y="66"/>
                      <a:pt x="2" y="67"/>
                      <a:pt x="1" y="67"/>
                    </a:cubicBezTo>
                    <a:cubicBezTo>
                      <a:pt x="2" y="68"/>
                      <a:pt x="0" y="68"/>
                      <a:pt x="1" y="69"/>
                    </a:cubicBezTo>
                    <a:cubicBezTo>
                      <a:pt x="1" y="69"/>
                      <a:pt x="2" y="70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3" y="72"/>
                      <a:pt x="3" y="75"/>
                      <a:pt x="5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7"/>
                      <a:pt x="6" y="78"/>
                      <a:pt x="5" y="78"/>
                    </a:cubicBezTo>
                    <a:cubicBezTo>
                      <a:pt x="7" y="78"/>
                      <a:pt x="6" y="78"/>
                      <a:pt x="7" y="79"/>
                    </a:cubicBezTo>
                    <a:cubicBezTo>
                      <a:pt x="6" y="78"/>
                      <a:pt x="6" y="77"/>
                      <a:pt x="5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5" y="75"/>
                      <a:pt x="4" y="74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2" y="71"/>
                      <a:pt x="3" y="68"/>
                      <a:pt x="2" y="65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2" y="65"/>
                      <a:pt x="2" y="63"/>
                      <a:pt x="2" y="61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3" y="60"/>
                      <a:pt x="3" y="61"/>
                      <a:pt x="3" y="61"/>
                    </a:cubicBezTo>
                    <a:cubicBezTo>
                      <a:pt x="3" y="61"/>
                      <a:pt x="2" y="60"/>
                      <a:pt x="3" y="59"/>
                    </a:cubicBezTo>
                    <a:cubicBezTo>
                      <a:pt x="3" y="60"/>
                      <a:pt x="3" y="60"/>
                      <a:pt x="3" y="61"/>
                    </a:cubicBezTo>
                    <a:cubicBezTo>
                      <a:pt x="4" y="63"/>
                      <a:pt x="3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4" y="68"/>
                      <a:pt x="5" y="68"/>
                      <a:pt x="5" y="68"/>
                    </a:cubicBezTo>
                    <a:cubicBezTo>
                      <a:pt x="5" y="69"/>
                      <a:pt x="5" y="69"/>
                      <a:pt x="4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5" y="69"/>
                      <a:pt x="5" y="70"/>
                      <a:pt x="5" y="70"/>
                    </a:cubicBezTo>
                    <a:cubicBezTo>
                      <a:pt x="6" y="71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7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6"/>
                      <a:pt x="9" y="76"/>
                      <a:pt x="9" y="76"/>
                    </a:cubicBezTo>
                    <a:cubicBezTo>
                      <a:pt x="9" y="77"/>
                      <a:pt x="10" y="76"/>
                      <a:pt x="10" y="77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2" y="78"/>
                      <a:pt x="12" y="79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2" y="78"/>
                      <a:pt x="11" y="78"/>
                      <a:pt x="11" y="77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14" y="79"/>
                      <a:pt x="16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8"/>
                      <a:pt x="18" y="78"/>
                      <a:pt x="19" y="79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1" y="78"/>
                      <a:pt x="20" y="79"/>
                    </a:cubicBezTo>
                    <a:cubicBezTo>
                      <a:pt x="20" y="79"/>
                      <a:pt x="19" y="79"/>
                      <a:pt x="18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9"/>
                      <a:pt x="17" y="79"/>
                      <a:pt x="17" y="79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9" y="79"/>
                      <a:pt x="19" y="79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0" y="80"/>
                    </a:cubicBezTo>
                    <a:cubicBezTo>
                      <a:pt x="22" y="80"/>
                      <a:pt x="22" y="82"/>
                      <a:pt x="23" y="83"/>
                    </a:cubicBezTo>
                    <a:cubicBezTo>
                      <a:pt x="28" y="88"/>
                      <a:pt x="34" y="91"/>
                      <a:pt x="41" y="91"/>
                    </a:cubicBezTo>
                    <a:cubicBezTo>
                      <a:pt x="41" y="90"/>
                      <a:pt x="42" y="90"/>
                      <a:pt x="42" y="90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2"/>
                      <a:pt x="42" y="90"/>
                      <a:pt x="43" y="90"/>
                    </a:cubicBezTo>
                    <a:cubicBezTo>
                      <a:pt x="43" y="90"/>
                      <a:pt x="44" y="90"/>
                      <a:pt x="44" y="90"/>
                    </a:cubicBezTo>
                    <a:cubicBezTo>
                      <a:pt x="44" y="91"/>
                      <a:pt x="43" y="90"/>
                      <a:pt x="43" y="91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5" y="90"/>
                      <a:pt x="47" y="90"/>
                      <a:pt x="48" y="90"/>
                    </a:cubicBezTo>
                    <a:cubicBezTo>
                      <a:pt x="48" y="89"/>
                      <a:pt x="49" y="89"/>
                      <a:pt x="49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51" y="87"/>
                      <a:pt x="51" y="90"/>
                      <a:pt x="51" y="88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2" y="88"/>
                      <a:pt x="52" y="88"/>
                      <a:pt x="52" y="89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4" y="87"/>
                      <a:pt x="54" y="87"/>
                      <a:pt x="54" y="87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7"/>
                      <a:pt x="55" y="87"/>
                      <a:pt x="55" y="87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5" y="85"/>
                      <a:pt x="56" y="85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5"/>
                      <a:pt x="57" y="86"/>
                      <a:pt x="57" y="86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7" y="85"/>
                      <a:pt x="58" y="84"/>
                      <a:pt x="58" y="84"/>
                    </a:cubicBezTo>
                    <a:cubicBezTo>
                      <a:pt x="58" y="83"/>
                      <a:pt x="58" y="83"/>
                      <a:pt x="59" y="82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2"/>
                      <a:pt x="60" y="82"/>
                      <a:pt x="60" y="81"/>
                    </a:cubicBezTo>
                    <a:cubicBezTo>
                      <a:pt x="60" y="81"/>
                      <a:pt x="59" y="82"/>
                      <a:pt x="59" y="81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59" y="82"/>
                      <a:pt x="59" y="82"/>
                      <a:pt x="58" y="83"/>
                    </a:cubicBezTo>
                    <a:cubicBezTo>
                      <a:pt x="57" y="82"/>
                      <a:pt x="58" y="81"/>
                      <a:pt x="58" y="81"/>
                    </a:cubicBezTo>
                    <a:cubicBezTo>
                      <a:pt x="58" y="81"/>
                      <a:pt x="58" y="83"/>
                      <a:pt x="57" y="82"/>
                    </a:cubicBezTo>
                    <a:cubicBezTo>
                      <a:pt x="57" y="81"/>
                      <a:pt x="58" y="80"/>
                      <a:pt x="5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79"/>
                      <a:pt x="60" y="79"/>
                      <a:pt x="60" y="79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0"/>
                      <a:pt x="60" y="80"/>
                      <a:pt x="60" y="80"/>
                    </a:cubicBezTo>
                    <a:cubicBezTo>
                      <a:pt x="65" y="81"/>
                      <a:pt x="70" y="81"/>
                      <a:pt x="76" y="82"/>
                    </a:cubicBezTo>
                    <a:cubicBezTo>
                      <a:pt x="79" y="81"/>
                      <a:pt x="84" y="81"/>
                      <a:pt x="86" y="80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78"/>
                      <a:pt x="87" y="78"/>
                      <a:pt x="87" y="78"/>
                    </a:cubicBezTo>
                    <a:cubicBezTo>
                      <a:pt x="87" y="79"/>
                      <a:pt x="88" y="79"/>
                      <a:pt x="88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87" y="79"/>
                      <a:pt x="88" y="78"/>
                      <a:pt x="87" y="78"/>
                    </a:cubicBezTo>
                    <a:cubicBezTo>
                      <a:pt x="88" y="78"/>
                      <a:pt x="88" y="77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91" y="78"/>
                      <a:pt x="91" y="78"/>
                      <a:pt x="91" y="78"/>
                    </a:cubicBezTo>
                    <a:cubicBezTo>
                      <a:pt x="91" y="78"/>
                      <a:pt x="91" y="78"/>
                      <a:pt x="91" y="78"/>
                    </a:cubicBezTo>
                    <a:cubicBezTo>
                      <a:pt x="91" y="78"/>
                      <a:pt x="91" y="78"/>
                      <a:pt x="92" y="78"/>
                    </a:cubicBezTo>
                    <a:cubicBezTo>
                      <a:pt x="94" y="78"/>
                      <a:pt x="96" y="76"/>
                      <a:pt x="97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8" y="74"/>
                      <a:pt x="98" y="74"/>
                      <a:pt x="99" y="74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99" y="73"/>
                      <a:pt x="100" y="73"/>
                      <a:pt x="100" y="72"/>
                    </a:cubicBezTo>
                    <a:cubicBezTo>
                      <a:pt x="100" y="72"/>
                      <a:pt x="100" y="73"/>
                      <a:pt x="100" y="73"/>
                    </a:cubicBezTo>
                    <a:close/>
                    <a:moveTo>
                      <a:pt x="91" y="68"/>
                    </a:move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0" y="70"/>
                      <a:pt x="90" y="70"/>
                      <a:pt x="90" y="70"/>
                    </a:cubicBezTo>
                    <a:cubicBezTo>
                      <a:pt x="90" y="69"/>
                      <a:pt x="90" y="69"/>
                      <a:pt x="91" y="68"/>
                    </a:cubicBezTo>
                    <a:close/>
                    <a:moveTo>
                      <a:pt x="138" y="16"/>
                    </a:moveTo>
                    <a:cubicBezTo>
                      <a:pt x="138" y="16"/>
                      <a:pt x="138" y="16"/>
                      <a:pt x="138" y="16"/>
                    </a:cubicBezTo>
                    <a:cubicBezTo>
                      <a:pt x="137" y="16"/>
                      <a:pt x="137" y="16"/>
                      <a:pt x="137" y="16"/>
                    </a:cubicBezTo>
                    <a:lnTo>
                      <a:pt x="138" y="16"/>
                    </a:lnTo>
                    <a:close/>
                    <a:moveTo>
                      <a:pt x="139" y="18"/>
                    </a:move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8" y="19"/>
                      <a:pt x="137" y="18"/>
                    </a:cubicBezTo>
                    <a:lnTo>
                      <a:pt x="139" y="18"/>
                    </a:lnTo>
                    <a:close/>
                    <a:moveTo>
                      <a:pt x="110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5"/>
                      <a:pt x="110" y="35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  <a:moveTo>
                      <a:pt x="128" y="18"/>
                    </a:moveTo>
                    <a:cubicBezTo>
                      <a:pt x="128" y="18"/>
                      <a:pt x="128" y="18"/>
                      <a:pt x="128" y="18"/>
                    </a:cubicBezTo>
                    <a:cubicBezTo>
                      <a:pt x="126" y="18"/>
                      <a:pt x="126" y="19"/>
                      <a:pt x="124" y="18"/>
                    </a:cubicBezTo>
                    <a:cubicBezTo>
                      <a:pt x="126" y="18"/>
                      <a:pt x="126" y="17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lose/>
                    <a:moveTo>
                      <a:pt x="129" y="18"/>
                    </a:moveTo>
                    <a:cubicBezTo>
                      <a:pt x="129" y="17"/>
                      <a:pt x="129" y="17"/>
                      <a:pt x="129" y="17"/>
                    </a:cubicBezTo>
                    <a:cubicBezTo>
                      <a:pt x="130" y="17"/>
                      <a:pt x="130" y="17"/>
                      <a:pt x="130" y="17"/>
                    </a:cubicBezTo>
                    <a:lnTo>
                      <a:pt x="129" y="18"/>
                    </a:lnTo>
                    <a:close/>
                    <a:moveTo>
                      <a:pt x="131" y="16"/>
                    </a:moveTo>
                    <a:cubicBezTo>
                      <a:pt x="131" y="16"/>
                      <a:pt x="132" y="16"/>
                      <a:pt x="132" y="16"/>
                    </a:cubicBezTo>
                    <a:cubicBezTo>
                      <a:pt x="132" y="16"/>
                      <a:pt x="132" y="17"/>
                      <a:pt x="131" y="16"/>
                    </a:cubicBezTo>
                    <a:close/>
                    <a:moveTo>
                      <a:pt x="132" y="17"/>
                    </a:move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7"/>
                    </a:cubicBezTo>
                    <a:close/>
                    <a:moveTo>
                      <a:pt x="117" y="17"/>
                    </a:moveTo>
                    <a:cubicBezTo>
                      <a:pt x="118" y="18"/>
                      <a:pt x="120" y="16"/>
                      <a:pt x="121" y="16"/>
                    </a:cubicBezTo>
                    <a:cubicBezTo>
                      <a:pt x="123" y="15"/>
                      <a:pt x="125" y="14"/>
                      <a:pt x="126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9" y="15"/>
                      <a:pt x="129" y="15"/>
                      <a:pt x="130" y="15"/>
                    </a:cubicBezTo>
                    <a:cubicBezTo>
                      <a:pt x="130" y="15"/>
                      <a:pt x="131" y="14"/>
                      <a:pt x="131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3" y="15"/>
                      <a:pt x="133" y="15"/>
                      <a:pt x="133" y="15"/>
                    </a:cubicBezTo>
                    <a:cubicBezTo>
                      <a:pt x="132" y="15"/>
                      <a:pt x="131" y="14"/>
                      <a:pt x="130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6" y="16"/>
                      <a:pt x="124" y="15"/>
                      <a:pt x="123" y="16"/>
                    </a:cubicBezTo>
                    <a:cubicBezTo>
                      <a:pt x="121" y="16"/>
                      <a:pt x="119" y="17"/>
                      <a:pt x="116" y="18"/>
                    </a:cubicBezTo>
                    <a:lnTo>
                      <a:pt x="117" y="17"/>
                    </a:lnTo>
                    <a:close/>
                    <a:moveTo>
                      <a:pt x="117" y="25"/>
                    </a:moveTo>
                    <a:cubicBezTo>
                      <a:pt x="115" y="27"/>
                      <a:pt x="115" y="27"/>
                      <a:pt x="115" y="27"/>
                    </a:cubicBezTo>
                    <a:cubicBezTo>
                      <a:pt x="114" y="27"/>
                      <a:pt x="114" y="27"/>
                      <a:pt x="114" y="27"/>
                    </a:cubicBezTo>
                    <a:lnTo>
                      <a:pt x="117" y="25"/>
                    </a:lnTo>
                    <a:close/>
                    <a:moveTo>
                      <a:pt x="113" y="20"/>
                    </a:moveTo>
                    <a:cubicBezTo>
                      <a:pt x="113" y="19"/>
                      <a:pt x="112" y="19"/>
                      <a:pt x="113" y="19"/>
                    </a:cubicBezTo>
                    <a:cubicBezTo>
                      <a:pt x="114" y="20"/>
                      <a:pt x="115" y="18"/>
                      <a:pt x="116" y="18"/>
                    </a:cubicBezTo>
                    <a:cubicBezTo>
                      <a:pt x="115" y="18"/>
                      <a:pt x="113" y="19"/>
                      <a:pt x="113" y="20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2" y="20"/>
                      <a:pt x="113" y="20"/>
                      <a:pt x="113" y="20"/>
                    </a:cubicBezTo>
                    <a:close/>
                    <a:moveTo>
                      <a:pt x="113" y="25"/>
                    </a:move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5"/>
                      <a:pt x="113" y="25"/>
                      <a:pt x="113" y="25"/>
                    </a:cubicBezTo>
                    <a:close/>
                    <a:moveTo>
                      <a:pt x="114" y="27"/>
                    </a:moveTo>
                    <a:cubicBezTo>
                      <a:pt x="114" y="27"/>
                      <a:pt x="114" y="27"/>
                      <a:pt x="114" y="27"/>
                    </a:cubicBezTo>
                    <a:cubicBezTo>
                      <a:pt x="113" y="28"/>
                      <a:pt x="113" y="28"/>
                      <a:pt x="113" y="28"/>
                    </a:cubicBezTo>
                    <a:lnTo>
                      <a:pt x="114" y="27"/>
                    </a:lnTo>
                    <a:close/>
                    <a:moveTo>
                      <a:pt x="109" y="21"/>
                    </a:moveTo>
                    <a:cubicBezTo>
                      <a:pt x="109" y="22"/>
                      <a:pt x="109" y="22"/>
                      <a:pt x="110" y="22"/>
                    </a:cubicBezTo>
                    <a:cubicBezTo>
                      <a:pt x="110" y="20"/>
                      <a:pt x="111" y="21"/>
                      <a:pt x="112" y="20"/>
                    </a:cubicBezTo>
                    <a:cubicBezTo>
                      <a:pt x="111" y="21"/>
                      <a:pt x="110" y="22"/>
                      <a:pt x="108" y="22"/>
                    </a:cubicBezTo>
                    <a:cubicBezTo>
                      <a:pt x="109" y="22"/>
                      <a:pt x="109" y="22"/>
                      <a:pt x="109" y="21"/>
                    </a:cubicBezTo>
                    <a:close/>
                    <a:moveTo>
                      <a:pt x="107" y="33"/>
                    </a:moveTo>
                    <a:cubicBezTo>
                      <a:pt x="108" y="33"/>
                      <a:pt x="108" y="33"/>
                      <a:pt x="108" y="33"/>
                    </a:cubicBezTo>
                    <a:cubicBezTo>
                      <a:pt x="109" y="32"/>
                      <a:pt x="108" y="32"/>
                      <a:pt x="108" y="32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9" y="32"/>
                      <a:pt x="109" y="32"/>
                      <a:pt x="109" y="31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2"/>
                      <a:pt x="109" y="32"/>
                      <a:pt x="109" y="33"/>
                    </a:cubicBezTo>
                    <a:cubicBezTo>
                      <a:pt x="109" y="33"/>
                      <a:pt x="109" y="32"/>
                      <a:pt x="109" y="32"/>
                    </a:cubicBezTo>
                    <a:cubicBezTo>
                      <a:pt x="110" y="32"/>
                      <a:pt x="110" y="32"/>
                      <a:pt x="110" y="32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09" y="33"/>
                      <a:pt x="108" y="33"/>
                      <a:pt x="108" y="33"/>
                    </a:cubicBezTo>
                    <a:cubicBezTo>
                      <a:pt x="108" y="33"/>
                      <a:pt x="108" y="33"/>
                      <a:pt x="108" y="34"/>
                    </a:cubicBezTo>
                    <a:lnTo>
                      <a:pt x="107" y="33"/>
                    </a:lnTo>
                    <a:close/>
                    <a:moveTo>
                      <a:pt x="108" y="34"/>
                    </a:moveTo>
                    <a:cubicBezTo>
                      <a:pt x="108" y="34"/>
                      <a:pt x="108" y="34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lose/>
                    <a:moveTo>
                      <a:pt x="103" y="36"/>
                    </a:move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4" y="36"/>
                    </a:cubicBezTo>
                    <a:cubicBezTo>
                      <a:pt x="104" y="36"/>
                      <a:pt x="103" y="36"/>
                      <a:pt x="103" y="36"/>
                    </a:cubicBezTo>
                    <a:close/>
                    <a:moveTo>
                      <a:pt x="106" y="32"/>
                    </a:move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7" y="31"/>
                      <a:pt x="106" y="31"/>
                      <a:pt x="106" y="32"/>
                    </a:cubicBezTo>
                    <a:close/>
                    <a:moveTo>
                      <a:pt x="106" y="25"/>
                    </a:move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6" y="25"/>
                    </a:cubicBezTo>
                    <a:close/>
                    <a:moveTo>
                      <a:pt x="106" y="27"/>
                    </a:moveTo>
                    <a:cubicBezTo>
                      <a:pt x="105" y="29"/>
                      <a:pt x="105" y="29"/>
                      <a:pt x="105" y="29"/>
                    </a:cubicBezTo>
                    <a:cubicBezTo>
                      <a:pt x="105" y="29"/>
                      <a:pt x="105" y="28"/>
                      <a:pt x="106" y="27"/>
                    </a:cubicBezTo>
                    <a:close/>
                    <a:moveTo>
                      <a:pt x="104" y="33"/>
                    </a:move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5" y="33"/>
                      <a:pt x="105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102" y="36"/>
                    </a:moveTo>
                    <a:cubicBezTo>
                      <a:pt x="103" y="35"/>
                      <a:pt x="102" y="34"/>
                      <a:pt x="103" y="34"/>
                    </a:cubicBezTo>
                    <a:cubicBezTo>
                      <a:pt x="103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4" y="33"/>
                      <a:pt x="104" y="33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4" y="34"/>
                      <a:pt x="104" y="34"/>
                    </a:cubicBezTo>
                    <a:cubicBezTo>
                      <a:pt x="104" y="34"/>
                      <a:pt x="103" y="36"/>
                      <a:pt x="102" y="36"/>
                    </a:cubicBezTo>
                    <a:cubicBezTo>
                      <a:pt x="102" y="36"/>
                      <a:pt x="102" y="36"/>
                      <a:pt x="102" y="36"/>
                    </a:cubicBezTo>
                    <a:close/>
                    <a:moveTo>
                      <a:pt x="95" y="43"/>
                    </a:move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lnTo>
                      <a:pt x="95" y="43"/>
                    </a:lnTo>
                    <a:close/>
                    <a:moveTo>
                      <a:pt x="98" y="41"/>
                    </a:moveTo>
                    <a:cubicBezTo>
                      <a:pt x="98" y="40"/>
                      <a:pt x="98" y="40"/>
                      <a:pt x="98" y="40"/>
                    </a:cubicBezTo>
                    <a:cubicBezTo>
                      <a:pt x="99" y="40"/>
                      <a:pt x="99" y="40"/>
                      <a:pt x="99" y="40"/>
                    </a:cubicBezTo>
                    <a:lnTo>
                      <a:pt x="98" y="41"/>
                    </a:lnTo>
                    <a:close/>
                    <a:moveTo>
                      <a:pt x="93" y="43"/>
                    </a:moveTo>
                    <a:cubicBezTo>
                      <a:pt x="93" y="42"/>
                      <a:pt x="95" y="42"/>
                      <a:pt x="95" y="4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98" y="39"/>
                      <a:pt x="98" y="38"/>
                      <a:pt x="99" y="39"/>
                    </a:cubicBezTo>
                    <a:cubicBezTo>
                      <a:pt x="97" y="40"/>
                      <a:pt x="95" y="42"/>
                      <a:pt x="93" y="43"/>
                    </a:cubicBez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100" y="33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3"/>
                      <a:pt x="99" y="33"/>
                    </a:cubicBezTo>
                    <a:cubicBezTo>
                      <a:pt x="98" y="33"/>
                      <a:pt x="98" y="33"/>
                      <a:pt x="98" y="34"/>
                    </a:cubicBezTo>
                    <a:cubicBezTo>
                      <a:pt x="98" y="33"/>
                      <a:pt x="99" y="33"/>
                      <a:pt x="99" y="32"/>
                    </a:cubicBezTo>
                    <a:close/>
                    <a:moveTo>
                      <a:pt x="97" y="36"/>
                    </a:moveTo>
                    <a:cubicBezTo>
                      <a:pt x="96" y="36"/>
                      <a:pt x="96" y="36"/>
                      <a:pt x="96" y="36"/>
                    </a:cubicBezTo>
                    <a:cubicBezTo>
                      <a:pt x="96" y="37"/>
                      <a:pt x="96" y="37"/>
                      <a:pt x="96" y="37"/>
                    </a:cubicBezTo>
                    <a:lnTo>
                      <a:pt x="97" y="36"/>
                    </a:lnTo>
                    <a:close/>
                    <a:moveTo>
                      <a:pt x="91" y="40"/>
                    </a:move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0"/>
                      <a:pt x="93" y="39"/>
                      <a:pt x="93" y="39"/>
                    </a:cubicBezTo>
                    <a:cubicBezTo>
                      <a:pt x="93" y="39"/>
                      <a:pt x="93" y="38"/>
                      <a:pt x="93" y="38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2" y="38"/>
                      <a:pt x="92" y="38"/>
                      <a:pt x="92" y="39"/>
                    </a:cubicBezTo>
                    <a:cubicBezTo>
                      <a:pt x="92" y="38"/>
                      <a:pt x="92" y="39"/>
                      <a:pt x="91" y="38"/>
                    </a:cubicBezTo>
                    <a:cubicBezTo>
                      <a:pt x="92" y="38"/>
                      <a:pt x="93" y="38"/>
                      <a:pt x="92" y="37"/>
                    </a:cubicBez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9"/>
                      <a:pt x="93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3" y="37"/>
                      <a:pt x="93" y="37"/>
                    </a:cubicBezTo>
                    <a:cubicBezTo>
                      <a:pt x="93" y="37"/>
                      <a:pt x="94" y="37"/>
                      <a:pt x="95" y="37"/>
                    </a:cubicBezTo>
                    <a:cubicBezTo>
                      <a:pt x="95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93" y="38"/>
                      <a:pt x="94" y="38"/>
                      <a:pt x="94" y="38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6" y="37"/>
                      <a:pt x="97" y="37"/>
                      <a:pt x="98" y="36"/>
                    </a:cubicBezTo>
                    <a:cubicBezTo>
                      <a:pt x="98" y="36"/>
                      <a:pt x="99" y="35"/>
                      <a:pt x="99" y="35"/>
                    </a:cubicBezTo>
                    <a:cubicBezTo>
                      <a:pt x="99" y="35"/>
                      <a:pt x="98" y="36"/>
                      <a:pt x="98" y="36"/>
                    </a:cubicBezTo>
                    <a:cubicBezTo>
                      <a:pt x="96" y="38"/>
                      <a:pt x="94" y="39"/>
                      <a:pt x="92" y="40"/>
                    </a:cubicBezTo>
                    <a:cubicBezTo>
                      <a:pt x="91" y="40"/>
                      <a:pt x="91" y="40"/>
                      <a:pt x="91" y="40"/>
                    </a:cubicBezTo>
                    <a:close/>
                    <a:moveTo>
                      <a:pt x="90" y="37"/>
                    </a:move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8"/>
                      <a:pt x="90" y="38"/>
                      <a:pt x="89" y="39"/>
                    </a:cubicBezTo>
                    <a:cubicBezTo>
                      <a:pt x="90" y="39"/>
                      <a:pt x="90" y="38"/>
                      <a:pt x="90" y="37"/>
                    </a:cubicBezTo>
                    <a:close/>
                    <a:moveTo>
                      <a:pt x="88" y="49"/>
                    </a:moveTo>
                    <a:cubicBezTo>
                      <a:pt x="88" y="48"/>
                      <a:pt x="88" y="49"/>
                      <a:pt x="89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9"/>
                      <a:pt x="88" y="49"/>
                      <a:pt x="88" y="49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9"/>
                      <a:pt x="88" y="48"/>
                      <a:pt x="88" y="49"/>
                    </a:cubicBezTo>
                    <a:close/>
                    <a:moveTo>
                      <a:pt x="72" y="22"/>
                    </a:moveTo>
                    <a:cubicBezTo>
                      <a:pt x="73" y="22"/>
                      <a:pt x="73" y="22"/>
                      <a:pt x="73" y="22"/>
                    </a:cubicBezTo>
                    <a:cubicBezTo>
                      <a:pt x="72" y="22"/>
                      <a:pt x="72" y="22"/>
                      <a:pt x="72" y="22"/>
                    </a:cubicBezTo>
                    <a:close/>
                    <a:moveTo>
                      <a:pt x="57" y="13"/>
                    </a:moveTo>
                    <a:cubicBezTo>
                      <a:pt x="58" y="13"/>
                      <a:pt x="57" y="15"/>
                      <a:pt x="57" y="15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7" y="15"/>
                      <a:pt x="57" y="15"/>
                      <a:pt x="57" y="14"/>
                    </a:cubicBezTo>
                    <a:lnTo>
                      <a:pt x="57" y="13"/>
                    </a:lnTo>
                    <a:close/>
                    <a:moveTo>
                      <a:pt x="2" y="69"/>
                    </a:moveTo>
                    <a:cubicBezTo>
                      <a:pt x="2" y="67"/>
                      <a:pt x="2" y="67"/>
                      <a:pt x="2" y="67"/>
                    </a:cubicBezTo>
                    <a:cubicBezTo>
                      <a:pt x="2" y="68"/>
                      <a:pt x="2" y="68"/>
                      <a:pt x="2" y="68"/>
                    </a:cubicBezTo>
                    <a:lnTo>
                      <a:pt x="2" y="69"/>
                    </a:lnTo>
                    <a:close/>
                    <a:moveTo>
                      <a:pt x="2" y="58"/>
                    </a:moveTo>
                    <a:cubicBezTo>
                      <a:pt x="2" y="57"/>
                      <a:pt x="2" y="57"/>
                      <a:pt x="3" y="56"/>
                    </a:cubicBezTo>
                    <a:cubicBezTo>
                      <a:pt x="3" y="57"/>
                      <a:pt x="3" y="57"/>
                      <a:pt x="2" y="58"/>
                    </a:cubicBezTo>
                    <a:close/>
                    <a:moveTo>
                      <a:pt x="6" y="73"/>
                    </a:moveTo>
                    <a:cubicBezTo>
                      <a:pt x="7" y="73"/>
                      <a:pt x="7" y="72"/>
                      <a:pt x="7" y="73"/>
                    </a:cubicBezTo>
                    <a:cubicBezTo>
                      <a:pt x="7" y="73"/>
                      <a:pt x="7" y="72"/>
                      <a:pt x="6" y="73"/>
                    </a:cubicBezTo>
                    <a:close/>
                    <a:moveTo>
                      <a:pt x="55" y="43"/>
                    </a:moveTo>
                    <a:cubicBezTo>
                      <a:pt x="54" y="42"/>
                      <a:pt x="55" y="40"/>
                      <a:pt x="55" y="39"/>
                    </a:cubicBezTo>
                    <a:cubicBezTo>
                      <a:pt x="56" y="40"/>
                      <a:pt x="55" y="42"/>
                      <a:pt x="55" y="43"/>
                    </a:cubicBezTo>
                    <a:close/>
                    <a:moveTo>
                      <a:pt x="10" y="73"/>
                    </a:moveTo>
                    <a:cubicBezTo>
                      <a:pt x="9" y="72"/>
                      <a:pt x="9" y="71"/>
                      <a:pt x="9" y="71"/>
                    </a:cubicBezTo>
                    <a:cubicBezTo>
                      <a:pt x="9" y="72"/>
                      <a:pt x="10" y="73"/>
                      <a:pt x="11" y="74"/>
                    </a:cubicBezTo>
                    <a:cubicBezTo>
                      <a:pt x="10" y="75"/>
                      <a:pt x="11" y="73"/>
                      <a:pt x="10" y="73"/>
                    </a:cubicBezTo>
                    <a:close/>
                    <a:moveTo>
                      <a:pt x="11" y="75"/>
                    </a:move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5"/>
                      <a:pt x="12" y="75"/>
                      <a:pt x="12" y="75"/>
                    </a:cubicBezTo>
                    <a:lnTo>
                      <a:pt x="11" y="75"/>
                    </a:lnTo>
                    <a:close/>
                    <a:moveTo>
                      <a:pt x="15" y="78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15" y="77"/>
                      <a:pt x="15" y="77"/>
                      <a:pt x="15" y="77"/>
                    </a:cubicBezTo>
                    <a:lnTo>
                      <a:pt x="15" y="78"/>
                    </a:lnTo>
                    <a:close/>
                    <a:moveTo>
                      <a:pt x="14" y="76"/>
                    </a:moveTo>
                    <a:cubicBezTo>
                      <a:pt x="15" y="75"/>
                      <a:pt x="15" y="76"/>
                      <a:pt x="15" y="76"/>
                    </a:cubicBezTo>
                    <a:cubicBezTo>
                      <a:pt x="15" y="76"/>
                      <a:pt x="15" y="77"/>
                      <a:pt x="14" y="76"/>
                    </a:cubicBezTo>
                    <a:close/>
                    <a:moveTo>
                      <a:pt x="20" y="78"/>
                    </a:moveTo>
                    <a:cubicBezTo>
                      <a:pt x="19" y="77"/>
                      <a:pt x="19" y="78"/>
                      <a:pt x="19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8" y="78"/>
                      <a:pt x="17" y="78"/>
                      <a:pt x="16" y="77"/>
                    </a:cubicBezTo>
                    <a:cubicBezTo>
                      <a:pt x="16" y="77"/>
                      <a:pt x="17" y="78"/>
                      <a:pt x="18" y="78"/>
                    </a:cubicBezTo>
                    <a:cubicBezTo>
                      <a:pt x="18" y="78"/>
                      <a:pt x="18" y="77"/>
                      <a:pt x="18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6"/>
                      <a:pt x="17" y="77"/>
                      <a:pt x="17" y="77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6" y="76"/>
                      <a:pt x="17" y="76"/>
                      <a:pt x="17" y="76"/>
                    </a:cubicBezTo>
                    <a:cubicBezTo>
                      <a:pt x="16" y="75"/>
                      <a:pt x="15" y="75"/>
                      <a:pt x="14" y="75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15" y="75"/>
                      <a:pt x="15" y="74"/>
                      <a:pt x="15" y="75"/>
                    </a:cubicBezTo>
                    <a:cubicBezTo>
                      <a:pt x="16" y="74"/>
                      <a:pt x="18" y="75"/>
                      <a:pt x="19" y="75"/>
                    </a:cubicBezTo>
                    <a:cubicBezTo>
                      <a:pt x="19" y="76"/>
                      <a:pt x="20" y="77"/>
                      <a:pt x="20" y="78"/>
                    </a:cubicBezTo>
                    <a:close/>
                    <a:moveTo>
                      <a:pt x="47" y="90"/>
                    </a:moveTo>
                    <a:cubicBezTo>
                      <a:pt x="47" y="90"/>
                      <a:pt x="47" y="90"/>
                      <a:pt x="47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9"/>
                      <a:pt x="48" y="89"/>
                      <a:pt x="48" y="89"/>
                    </a:cubicBezTo>
                    <a:lnTo>
                      <a:pt x="47" y="90"/>
                    </a:lnTo>
                    <a:close/>
                    <a:moveTo>
                      <a:pt x="48" y="89"/>
                    </a:moveTo>
                    <a:cubicBezTo>
                      <a:pt x="48" y="89"/>
                      <a:pt x="48" y="88"/>
                      <a:pt x="48" y="88"/>
                    </a:cubicBezTo>
                    <a:cubicBezTo>
                      <a:pt x="48" y="88"/>
                      <a:pt x="48" y="89"/>
                      <a:pt x="48" y="89"/>
                    </a:cubicBezTo>
                    <a:close/>
                    <a:moveTo>
                      <a:pt x="49" y="79"/>
                    </a:moveTo>
                    <a:cubicBezTo>
                      <a:pt x="49" y="79"/>
                      <a:pt x="49" y="79"/>
                      <a:pt x="49" y="7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49" y="79"/>
                      <a:pt x="50" y="79"/>
                      <a:pt x="50" y="79"/>
                    </a:cubicBezTo>
                    <a:cubicBezTo>
                      <a:pt x="49" y="79"/>
                      <a:pt x="49" y="79"/>
                      <a:pt x="49" y="79"/>
                    </a:cubicBezTo>
                    <a:close/>
                    <a:moveTo>
                      <a:pt x="51" y="87"/>
                    </a:moveTo>
                    <a:cubicBezTo>
                      <a:pt x="51" y="87"/>
                      <a:pt x="51" y="87"/>
                      <a:pt x="51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52" y="87"/>
                      <a:pt x="52" y="87"/>
                      <a:pt x="52" y="87"/>
                    </a:cubicBezTo>
                    <a:lnTo>
                      <a:pt x="51" y="87"/>
                    </a:lnTo>
                    <a:close/>
                    <a:moveTo>
                      <a:pt x="50" y="76"/>
                    </a:moveTo>
                    <a:cubicBezTo>
                      <a:pt x="46" y="78"/>
                      <a:pt x="41" y="79"/>
                      <a:pt x="36" y="78"/>
                    </a:cubicBezTo>
                    <a:cubicBezTo>
                      <a:pt x="32" y="76"/>
                      <a:pt x="27" y="73"/>
                      <a:pt x="26" y="69"/>
                    </a:cubicBezTo>
                    <a:cubicBezTo>
                      <a:pt x="25" y="67"/>
                      <a:pt x="23" y="67"/>
                      <a:pt x="21" y="66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8"/>
                      <a:pt x="20" y="6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8" y="69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9" y="71"/>
                      <a:pt x="19" y="72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8" y="72"/>
                      <a:pt x="18" y="73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4" y="72"/>
                      <a:pt x="14" y="70"/>
                      <a:pt x="13" y="70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5" y="73"/>
                      <a:pt x="14" y="73"/>
                      <a:pt x="15" y="73"/>
                    </a:cubicBezTo>
                    <a:cubicBezTo>
                      <a:pt x="15" y="74"/>
                      <a:pt x="15" y="74"/>
                      <a:pt x="15" y="74"/>
                    </a:cubicBezTo>
                    <a:cubicBezTo>
                      <a:pt x="15" y="73"/>
                      <a:pt x="14" y="73"/>
                      <a:pt x="14" y="73"/>
                    </a:cubicBezTo>
                    <a:cubicBezTo>
                      <a:pt x="13" y="74"/>
                      <a:pt x="14" y="74"/>
                      <a:pt x="13" y="74"/>
                    </a:cubicBezTo>
                    <a:cubicBezTo>
                      <a:pt x="13" y="73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12" y="72"/>
                      <a:pt x="12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0" y="72"/>
                      <a:pt x="11" y="72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2" y="73"/>
                      <a:pt x="12" y="74"/>
                      <a:pt x="12" y="74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3" y="75"/>
                      <a:pt x="13" y="75"/>
                      <a:pt x="12" y="74"/>
                    </a:cubicBezTo>
                    <a:cubicBezTo>
                      <a:pt x="12" y="74"/>
                      <a:pt x="12" y="73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72"/>
                      <a:pt x="10" y="70"/>
                      <a:pt x="9" y="69"/>
                    </a:cubicBezTo>
                    <a:cubicBezTo>
                      <a:pt x="10" y="70"/>
                      <a:pt x="10" y="69"/>
                      <a:pt x="10" y="70"/>
                    </a:cubicBezTo>
                    <a:cubicBezTo>
                      <a:pt x="11" y="70"/>
                      <a:pt x="10" y="69"/>
                      <a:pt x="10" y="69"/>
                    </a:cubicBezTo>
                    <a:cubicBezTo>
                      <a:pt x="10" y="69"/>
                      <a:pt x="10" y="69"/>
                      <a:pt x="9" y="69"/>
                    </a:cubicBezTo>
                    <a:cubicBezTo>
                      <a:pt x="9" y="69"/>
                      <a:pt x="9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1" y="67"/>
                    </a:cubicBezTo>
                    <a:cubicBezTo>
                      <a:pt x="11" y="67"/>
                      <a:pt x="11" y="67"/>
                      <a:pt x="11" y="66"/>
                    </a:cubicBezTo>
                    <a:cubicBezTo>
                      <a:pt x="11" y="66"/>
                      <a:pt x="10" y="66"/>
                      <a:pt x="10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7"/>
                      <a:pt x="11" y="67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7"/>
                      <a:pt x="11" y="66"/>
                      <a:pt x="12" y="66"/>
                    </a:cubicBezTo>
                    <a:cubicBezTo>
                      <a:pt x="11" y="65"/>
                      <a:pt x="11" y="64"/>
                      <a:pt x="10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58"/>
                      <a:pt x="11" y="54"/>
                      <a:pt x="13" y="52"/>
                    </a:cubicBezTo>
                    <a:cubicBezTo>
                      <a:pt x="15" y="48"/>
                      <a:pt x="17" y="46"/>
                      <a:pt x="21" y="44"/>
                    </a:cubicBezTo>
                    <a:cubicBezTo>
                      <a:pt x="22" y="44"/>
                      <a:pt x="24" y="43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1"/>
                      <a:pt x="25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0"/>
                      <a:pt x="27" y="40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30" y="39"/>
                      <a:pt x="30" y="39"/>
                      <a:pt x="31" y="38"/>
                    </a:cubicBezTo>
                    <a:cubicBezTo>
                      <a:pt x="30" y="36"/>
                      <a:pt x="32" y="36"/>
                      <a:pt x="31" y="34"/>
                    </a:cubicBezTo>
                    <a:cubicBezTo>
                      <a:pt x="30" y="34"/>
                      <a:pt x="30" y="33"/>
                      <a:pt x="29" y="34"/>
                    </a:cubicBezTo>
                    <a:cubicBezTo>
                      <a:pt x="29" y="35"/>
                      <a:pt x="28" y="33"/>
                      <a:pt x="27" y="33"/>
                    </a:cubicBezTo>
                    <a:cubicBezTo>
                      <a:pt x="24" y="30"/>
                      <a:pt x="24" y="25"/>
                      <a:pt x="25" y="21"/>
                    </a:cubicBezTo>
                    <a:cubicBezTo>
                      <a:pt x="26" y="20"/>
                      <a:pt x="27" y="20"/>
                      <a:pt x="27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30" y="16"/>
                      <a:pt x="30" y="22"/>
                      <a:pt x="32" y="23"/>
                    </a:cubicBezTo>
                    <a:cubicBezTo>
                      <a:pt x="33" y="23"/>
                      <a:pt x="33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7" y="23"/>
                      <a:pt x="38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43" y="18"/>
                      <a:pt x="33" y="10"/>
                      <a:pt x="42" y="7"/>
                    </a:cubicBezTo>
                    <a:cubicBezTo>
                      <a:pt x="46" y="7"/>
                      <a:pt x="49" y="7"/>
                      <a:pt x="51" y="10"/>
                    </a:cubicBezTo>
                    <a:cubicBezTo>
                      <a:pt x="51" y="12"/>
                      <a:pt x="53" y="14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1" y="17"/>
                      <a:pt x="49" y="16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7" y="17"/>
                      <a:pt x="47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6" y="17"/>
                      <a:pt x="45" y="18"/>
                      <a:pt x="44" y="18"/>
                    </a:cubicBezTo>
                    <a:cubicBezTo>
                      <a:pt x="44" y="20"/>
                      <a:pt x="42" y="20"/>
                      <a:pt x="42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5" y="25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7" y="26"/>
                      <a:pt x="47" y="25"/>
                      <a:pt x="48" y="25"/>
                    </a:cubicBezTo>
                    <a:cubicBezTo>
                      <a:pt x="49" y="23"/>
                      <a:pt x="52" y="23"/>
                      <a:pt x="54" y="23"/>
                    </a:cubicBezTo>
                    <a:cubicBezTo>
                      <a:pt x="56" y="25"/>
                      <a:pt x="55" y="28"/>
                      <a:pt x="54" y="31"/>
                    </a:cubicBezTo>
                    <a:cubicBezTo>
                      <a:pt x="53" y="32"/>
                      <a:pt x="53" y="34"/>
                      <a:pt x="51" y="35"/>
                    </a:cubicBezTo>
                    <a:cubicBezTo>
                      <a:pt x="51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6"/>
                      <a:pt x="48" y="35"/>
                      <a:pt x="48" y="35"/>
                    </a:cubicBezTo>
                    <a:cubicBezTo>
                      <a:pt x="47" y="35"/>
                      <a:pt x="45" y="35"/>
                      <a:pt x="44" y="35"/>
                    </a:cubicBezTo>
                    <a:cubicBezTo>
                      <a:pt x="43" y="35"/>
                      <a:pt x="43" y="34"/>
                      <a:pt x="42" y="34"/>
                    </a:cubicBezTo>
                    <a:cubicBezTo>
                      <a:pt x="42" y="34"/>
                      <a:pt x="42" y="33"/>
                      <a:pt x="41" y="33"/>
                    </a:cubicBezTo>
                    <a:cubicBezTo>
                      <a:pt x="40" y="33"/>
                      <a:pt x="40" y="34"/>
                      <a:pt x="40" y="35"/>
                    </a:cubicBezTo>
                    <a:cubicBezTo>
                      <a:pt x="41" y="35"/>
                      <a:pt x="42" y="36"/>
                      <a:pt x="41" y="37"/>
                    </a:cubicBezTo>
                    <a:cubicBezTo>
                      <a:pt x="40" y="38"/>
                      <a:pt x="43" y="38"/>
                      <a:pt x="42" y="39"/>
                    </a:cubicBezTo>
                    <a:cubicBezTo>
                      <a:pt x="43" y="40"/>
                      <a:pt x="43" y="40"/>
                      <a:pt x="44" y="41"/>
                    </a:cubicBezTo>
                    <a:cubicBezTo>
                      <a:pt x="39" y="40"/>
                      <a:pt x="33" y="39"/>
                      <a:pt x="29" y="42"/>
                    </a:cubicBezTo>
                    <a:cubicBezTo>
                      <a:pt x="29" y="43"/>
                      <a:pt x="27" y="43"/>
                      <a:pt x="27" y="45"/>
                    </a:cubicBezTo>
                    <a:cubicBezTo>
                      <a:pt x="30" y="48"/>
                      <a:pt x="34" y="44"/>
                      <a:pt x="37" y="47"/>
                    </a:cubicBezTo>
                    <a:cubicBezTo>
                      <a:pt x="39" y="48"/>
                      <a:pt x="40" y="50"/>
                      <a:pt x="40" y="52"/>
                    </a:cubicBezTo>
                    <a:cubicBezTo>
                      <a:pt x="38" y="53"/>
                      <a:pt x="35" y="54"/>
                      <a:pt x="34" y="56"/>
                    </a:cubicBezTo>
                    <a:cubicBezTo>
                      <a:pt x="33" y="56"/>
                      <a:pt x="33" y="57"/>
                      <a:pt x="33" y="57"/>
                    </a:cubicBezTo>
                    <a:cubicBezTo>
                      <a:pt x="32" y="58"/>
                      <a:pt x="31" y="59"/>
                      <a:pt x="31" y="60"/>
                    </a:cubicBezTo>
                    <a:cubicBezTo>
                      <a:pt x="32" y="61"/>
                      <a:pt x="34" y="61"/>
                      <a:pt x="35" y="61"/>
                    </a:cubicBezTo>
                    <a:cubicBezTo>
                      <a:pt x="37" y="60"/>
                      <a:pt x="39" y="59"/>
                      <a:pt x="41" y="5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0" y="60"/>
                      <a:pt x="43" y="60"/>
                      <a:pt x="42" y="61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0"/>
                      <a:pt x="45" y="58"/>
                      <a:pt x="47" y="57"/>
                    </a:cubicBezTo>
                    <a:cubicBezTo>
                      <a:pt x="49" y="58"/>
                      <a:pt x="52" y="59"/>
                      <a:pt x="53" y="60"/>
                    </a:cubicBezTo>
                    <a:cubicBezTo>
                      <a:pt x="54" y="63"/>
                      <a:pt x="54" y="67"/>
                      <a:pt x="53" y="69"/>
                    </a:cubicBezTo>
                    <a:cubicBezTo>
                      <a:pt x="51" y="72"/>
                      <a:pt x="49" y="75"/>
                      <a:pt x="47" y="77"/>
                    </a:cubicBezTo>
                    <a:cubicBezTo>
                      <a:pt x="49" y="76"/>
                      <a:pt x="51" y="74"/>
                      <a:pt x="54" y="74"/>
                    </a:cubicBezTo>
                    <a:cubicBezTo>
                      <a:pt x="54" y="74"/>
                      <a:pt x="53" y="74"/>
                      <a:pt x="52" y="75"/>
                    </a:cubicBezTo>
                    <a:cubicBezTo>
                      <a:pt x="52" y="75"/>
                      <a:pt x="51" y="75"/>
                      <a:pt x="50" y="76"/>
                    </a:cubicBezTo>
                    <a:close/>
                    <a:moveTo>
                      <a:pt x="54" y="84"/>
                    </a:moveTo>
                    <a:cubicBezTo>
                      <a:pt x="53" y="84"/>
                      <a:pt x="53" y="84"/>
                      <a:pt x="53" y="84"/>
                    </a:cubicBezTo>
                    <a:cubicBezTo>
                      <a:pt x="53" y="85"/>
                      <a:pt x="54" y="84"/>
                      <a:pt x="54" y="84"/>
                    </a:cubicBezTo>
                    <a:close/>
                    <a:moveTo>
                      <a:pt x="55" y="87"/>
                    </a:moveTo>
                    <a:cubicBezTo>
                      <a:pt x="54" y="87"/>
                      <a:pt x="54" y="87"/>
                      <a:pt x="54" y="87"/>
                    </a:cubicBezTo>
                    <a:cubicBezTo>
                      <a:pt x="55" y="86"/>
                      <a:pt x="55" y="86"/>
                      <a:pt x="55" y="86"/>
                    </a:cubicBezTo>
                    <a:lnTo>
                      <a:pt x="55" y="87"/>
                    </a:lnTo>
                    <a:close/>
                    <a:moveTo>
                      <a:pt x="56" y="75"/>
                    </a:moveTo>
                    <a:cubicBezTo>
                      <a:pt x="55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4" y="77"/>
                    </a:cubicBezTo>
                    <a:cubicBezTo>
                      <a:pt x="53" y="77"/>
                      <a:pt x="53" y="77"/>
                      <a:pt x="52" y="78"/>
                    </a:cubicBezTo>
                    <a:cubicBezTo>
                      <a:pt x="52" y="76"/>
                      <a:pt x="53" y="77"/>
                      <a:pt x="54" y="77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5"/>
                      <a:pt x="55" y="75"/>
                      <a:pt x="56" y="75"/>
                    </a:cubicBezTo>
                    <a:close/>
                    <a:moveTo>
                      <a:pt x="57" y="85"/>
                    </a:moveTo>
                    <a:cubicBezTo>
                      <a:pt x="56" y="85"/>
                      <a:pt x="56" y="85"/>
                      <a:pt x="56" y="85"/>
                    </a:cubicBezTo>
                    <a:cubicBezTo>
                      <a:pt x="57" y="85"/>
                      <a:pt x="57" y="85"/>
                      <a:pt x="57" y="85"/>
                    </a:cubicBezTo>
                    <a:close/>
                    <a:moveTo>
                      <a:pt x="61" y="79"/>
                    </a:moveTo>
                    <a:cubicBezTo>
                      <a:pt x="61" y="79"/>
                      <a:pt x="61" y="79"/>
                      <a:pt x="60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79"/>
                      <a:pt x="60" y="79"/>
                      <a:pt x="60" y="78"/>
                    </a:cubicBezTo>
                    <a:cubicBezTo>
                      <a:pt x="60" y="78"/>
                      <a:pt x="60" y="79"/>
                      <a:pt x="60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79"/>
                      <a:pt x="61" y="79"/>
                      <a:pt x="61" y="79"/>
                    </a:cubicBezTo>
                    <a:close/>
                    <a:moveTo>
                      <a:pt x="79" y="73"/>
                    </a:moveTo>
                    <a:cubicBezTo>
                      <a:pt x="79" y="73"/>
                      <a:pt x="79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79" y="73"/>
                      <a:pt x="79" y="73"/>
                      <a:pt x="79" y="73"/>
                    </a:cubicBezTo>
                    <a:close/>
                    <a:moveTo>
                      <a:pt x="79" y="73"/>
                    </a:moveTo>
                    <a:cubicBezTo>
                      <a:pt x="79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79" y="73"/>
                    </a:cubicBezTo>
                    <a:close/>
                    <a:moveTo>
                      <a:pt x="85" y="70"/>
                    </a:moveTo>
                    <a:cubicBezTo>
                      <a:pt x="85" y="70"/>
                      <a:pt x="86" y="70"/>
                      <a:pt x="86" y="70"/>
                    </a:cubicBezTo>
                    <a:cubicBezTo>
                      <a:pt x="86" y="70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8" y="69"/>
                      <a:pt x="88" y="68"/>
                      <a:pt x="89" y="68"/>
                    </a:cubicBezTo>
                    <a:cubicBezTo>
                      <a:pt x="89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7" y="70"/>
                      <a:pt x="86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70"/>
                      <a:pt x="85" y="71"/>
                      <a:pt x="85" y="70"/>
                    </a:cubicBezTo>
                    <a:close/>
                    <a:moveTo>
                      <a:pt x="86" y="74"/>
                    </a:moveTo>
                    <a:cubicBezTo>
                      <a:pt x="85" y="74"/>
                      <a:pt x="85" y="74"/>
                      <a:pt x="85" y="74"/>
                    </a:cubicBezTo>
                    <a:cubicBezTo>
                      <a:pt x="85" y="74"/>
                      <a:pt x="85" y="74"/>
                      <a:pt x="85" y="74"/>
                    </a:cubicBezTo>
                    <a:lnTo>
                      <a:pt x="86" y="74"/>
                    </a:lnTo>
                    <a:close/>
                    <a:moveTo>
                      <a:pt x="85" y="72"/>
                    </a:moveTo>
                    <a:cubicBezTo>
                      <a:pt x="84" y="73"/>
                      <a:pt x="83" y="74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3" y="73"/>
                      <a:pt x="84" y="73"/>
                      <a:pt x="85" y="72"/>
                    </a:cubicBezTo>
                    <a:close/>
                    <a:moveTo>
                      <a:pt x="83" y="76"/>
                    </a:move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75"/>
                      <a:pt x="82" y="75"/>
                      <a:pt x="83" y="75"/>
                    </a:cubicBezTo>
                    <a:cubicBezTo>
                      <a:pt x="83" y="75"/>
                      <a:pt x="83" y="75"/>
                      <a:pt x="83" y="75"/>
                    </a:cubicBezTo>
                    <a:lnTo>
                      <a:pt x="83" y="76"/>
                    </a:lnTo>
                    <a:close/>
                    <a:moveTo>
                      <a:pt x="83" y="75"/>
                    </a:moveTo>
                    <a:cubicBezTo>
                      <a:pt x="83" y="75"/>
                      <a:pt x="84" y="75"/>
                      <a:pt x="84" y="75"/>
                    </a:cubicBezTo>
                    <a:cubicBezTo>
                      <a:pt x="84" y="75"/>
                      <a:pt x="84" y="75"/>
                      <a:pt x="83" y="75"/>
                    </a:cubicBezTo>
                    <a:close/>
                    <a:moveTo>
                      <a:pt x="84" y="71"/>
                    </a:moveTo>
                    <a:cubicBezTo>
                      <a:pt x="83" y="71"/>
                      <a:pt x="83" y="71"/>
                      <a:pt x="83" y="71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3" y="71"/>
                      <a:pt x="83" y="71"/>
                      <a:pt x="83" y="71"/>
                    </a:cubicBezTo>
                    <a:lnTo>
                      <a:pt x="84" y="71"/>
                    </a:lnTo>
                    <a:close/>
                    <a:moveTo>
                      <a:pt x="81" y="72"/>
                    </a:moveTo>
                    <a:cubicBezTo>
                      <a:pt x="81" y="72"/>
                      <a:pt x="82" y="72"/>
                      <a:pt x="83" y="72"/>
                    </a:cubicBezTo>
                    <a:cubicBezTo>
                      <a:pt x="83" y="72"/>
                      <a:pt x="83" y="72"/>
                      <a:pt x="83" y="72"/>
                    </a:cubicBezTo>
                    <a:cubicBezTo>
                      <a:pt x="82" y="72"/>
                      <a:pt x="82" y="72"/>
                      <a:pt x="81" y="73"/>
                    </a:cubicBezTo>
                    <a:lnTo>
                      <a:pt x="81" y="72"/>
                    </a:lnTo>
                    <a:close/>
                    <a:moveTo>
                      <a:pt x="82" y="77"/>
                    </a:moveTo>
                    <a:cubicBezTo>
                      <a:pt x="82" y="77"/>
                      <a:pt x="83" y="76"/>
                      <a:pt x="84" y="76"/>
                    </a:cubicBezTo>
                    <a:cubicBezTo>
                      <a:pt x="85" y="76"/>
                      <a:pt x="85" y="75"/>
                      <a:pt x="86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5" y="75"/>
                      <a:pt x="86" y="75"/>
                      <a:pt x="86" y="74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6" y="75"/>
                      <a:pt x="87" y="74"/>
                      <a:pt x="87" y="74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7" y="76"/>
                      <a:pt x="88" y="76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8" y="75"/>
                      <a:pt x="87" y="75"/>
                      <a:pt x="87" y="76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7" y="76"/>
                      <a:pt x="86" y="76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85" y="76"/>
                      <a:pt x="84" y="77"/>
                      <a:pt x="83" y="77"/>
                    </a:cubicBezTo>
                    <a:cubicBezTo>
                      <a:pt x="83" y="77"/>
                      <a:pt x="83" y="77"/>
                      <a:pt x="84" y="77"/>
                    </a:cubicBezTo>
                    <a:cubicBezTo>
                      <a:pt x="83" y="77"/>
                      <a:pt x="82" y="78"/>
                      <a:pt x="82" y="77"/>
                    </a:cubicBezTo>
                    <a:close/>
                    <a:moveTo>
                      <a:pt x="89" y="77"/>
                    </a:moveTo>
                    <a:cubicBezTo>
                      <a:pt x="87" y="78"/>
                      <a:pt x="85" y="78"/>
                      <a:pt x="83" y="79"/>
                    </a:cubicBezTo>
                    <a:cubicBezTo>
                      <a:pt x="85" y="77"/>
                      <a:pt x="87" y="77"/>
                      <a:pt x="89" y="76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89" y="76"/>
                      <a:pt x="89" y="77"/>
                      <a:pt x="89" y="77"/>
                    </a:cubicBezTo>
                    <a:close/>
                    <a:moveTo>
                      <a:pt x="97" y="72"/>
                    </a:moveTo>
                    <a:cubicBezTo>
                      <a:pt x="97" y="72"/>
                      <a:pt x="97" y="72"/>
                      <a:pt x="98" y="72"/>
                    </a:cubicBezTo>
                    <a:cubicBezTo>
                      <a:pt x="97" y="73"/>
                      <a:pt x="97" y="73"/>
                      <a:pt x="97" y="73"/>
                    </a:cubicBezTo>
                    <a:cubicBezTo>
                      <a:pt x="97" y="73"/>
                      <a:pt x="97" y="73"/>
                      <a:pt x="97" y="72"/>
                    </a:cubicBezTo>
                    <a:close/>
                    <a:moveTo>
                      <a:pt x="98" y="74"/>
                    </a:moveTo>
                    <a:cubicBezTo>
                      <a:pt x="98" y="74"/>
                      <a:pt x="98" y="74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3"/>
                      <a:pt x="97" y="73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8" y="74"/>
                      <a:pt x="99" y="73"/>
                      <a:pt x="99" y="73"/>
                    </a:cubicBezTo>
                    <a:lnTo>
                      <a:pt x="98" y="74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sp>
            <p:nvSpPr>
              <p:cNvPr id="43" name="Freeform 35"/>
              <p:cNvSpPr>
                <a:spLocks noEditPoints="1"/>
              </p:cNvSpPr>
              <p:nvPr/>
            </p:nvSpPr>
            <p:spPr bwMode="auto">
              <a:xfrm>
                <a:off x="3691392" y="3010581"/>
                <a:ext cx="2828925" cy="1133475"/>
              </a:xfrm>
              <a:custGeom>
                <a:gdLst>
                  <a:gd name="T0" fmla="*/ 84 w 90"/>
                  <a:gd name="T1" fmla="*/ 6 h 36"/>
                  <a:gd name="T2" fmla="*/ 76 w 90"/>
                  <a:gd name="T3" fmla="*/ 2 h 36"/>
                  <a:gd name="T4" fmla="*/ 65 w 90"/>
                  <a:gd name="T5" fmla="*/ 0 h 36"/>
                  <a:gd name="T6" fmla="*/ 54 w 90"/>
                  <a:gd name="T7" fmla="*/ 2 h 36"/>
                  <a:gd name="T8" fmla="*/ 49 w 90"/>
                  <a:gd name="T9" fmla="*/ 4 h 36"/>
                  <a:gd name="T10" fmla="*/ 44 w 90"/>
                  <a:gd name="T11" fmla="*/ 7 h 36"/>
                  <a:gd name="T12" fmla="*/ 41 w 90"/>
                  <a:gd name="T13" fmla="*/ 9 h 36"/>
                  <a:gd name="T14" fmla="*/ 36 w 90"/>
                  <a:gd name="T15" fmla="*/ 12 h 36"/>
                  <a:gd name="T16" fmla="*/ 36 w 90"/>
                  <a:gd name="T17" fmla="*/ 8 h 36"/>
                  <a:gd name="T18" fmla="*/ 27 w 90"/>
                  <a:gd name="T19" fmla="*/ 15 h 36"/>
                  <a:gd name="T20" fmla="*/ 31 w 90"/>
                  <a:gd name="T21" fmla="*/ 15 h 36"/>
                  <a:gd name="T22" fmla="*/ 12 w 90"/>
                  <a:gd name="T23" fmla="*/ 29 h 36"/>
                  <a:gd name="T24" fmla="*/ 8 w 90"/>
                  <a:gd name="T25" fmla="*/ 30 h 36"/>
                  <a:gd name="T26" fmla="*/ 1 w 90"/>
                  <a:gd name="T27" fmla="*/ 33 h 36"/>
                  <a:gd name="T28" fmla="*/ 7 w 90"/>
                  <a:gd name="T29" fmla="*/ 34 h 36"/>
                  <a:gd name="T30" fmla="*/ 21 w 90"/>
                  <a:gd name="T31" fmla="*/ 34 h 36"/>
                  <a:gd name="T32" fmla="*/ 30 w 90"/>
                  <a:gd name="T33" fmla="*/ 31 h 36"/>
                  <a:gd name="T34" fmla="*/ 40 w 90"/>
                  <a:gd name="T35" fmla="*/ 24 h 36"/>
                  <a:gd name="T36" fmla="*/ 43 w 90"/>
                  <a:gd name="T37" fmla="*/ 22 h 36"/>
                  <a:gd name="T38" fmla="*/ 47 w 90"/>
                  <a:gd name="T39" fmla="*/ 16 h 36"/>
                  <a:gd name="T40" fmla="*/ 68 w 90"/>
                  <a:gd name="T41" fmla="*/ 6 h 36"/>
                  <a:gd name="T42" fmla="*/ 87 w 90"/>
                  <a:gd name="T43" fmla="*/ 9 h 36"/>
                  <a:gd name="T44" fmla="*/ 20 w 90"/>
                  <a:gd name="T45" fmla="*/ 26 h 36"/>
                  <a:gd name="T46" fmla="*/ 41 w 90"/>
                  <a:gd name="T47" fmla="*/ 15 h 36"/>
                  <a:gd name="T48" fmla="*/ 38 w 90"/>
                  <a:gd name="T49" fmla="*/ 17 h 36"/>
                  <a:gd name="T50" fmla="*/ 34 w 90"/>
                  <a:gd name="T51" fmla="*/ 11 h 36"/>
                  <a:gd name="T52" fmla="*/ 34 w 90"/>
                  <a:gd name="T53" fmla="*/ 14 h 36"/>
                  <a:gd name="T54" fmla="*/ 35 w 90"/>
                  <a:gd name="T55" fmla="*/ 21 h 36"/>
                  <a:gd name="T56" fmla="*/ 34 w 90"/>
                  <a:gd name="T57" fmla="*/ 22 h 36"/>
                  <a:gd name="T58" fmla="*/ 34 w 90"/>
                  <a:gd name="T59" fmla="*/ 16 h 36"/>
                  <a:gd name="T60" fmla="*/ 31 w 90"/>
                  <a:gd name="T61" fmla="*/ 18 h 36"/>
                  <a:gd name="T62" fmla="*/ 32 w 90"/>
                  <a:gd name="T63" fmla="*/ 18 h 36"/>
                  <a:gd name="T64" fmla="*/ 32 w 90"/>
                  <a:gd name="T65" fmla="*/ 19 h 36"/>
                  <a:gd name="T66" fmla="*/ 39 w 90"/>
                  <a:gd name="T67" fmla="*/ 25 h 36"/>
                  <a:gd name="T68" fmla="*/ 39 w 90"/>
                  <a:gd name="T69" fmla="*/ 20 h 36"/>
                  <a:gd name="T70" fmla="*/ 36 w 90"/>
                  <a:gd name="T71" fmla="*/ 23 h 36"/>
                  <a:gd name="T72" fmla="*/ 35 w 90"/>
                  <a:gd name="T73" fmla="*/ 23 h 36"/>
                  <a:gd name="T74" fmla="*/ 40 w 90"/>
                  <a:gd name="T75" fmla="*/ 19 h 36"/>
                  <a:gd name="T76" fmla="*/ 44 w 90"/>
                  <a:gd name="T77" fmla="*/ 16 h 36"/>
                  <a:gd name="T78" fmla="*/ 55 w 90"/>
                  <a:gd name="T79" fmla="*/ 3 h 36"/>
                  <a:gd name="T80" fmla="*/ 56 w 90"/>
                  <a:gd name="T81" fmla="*/ 4 h 36"/>
                  <a:gd name="T82" fmla="*/ 53 w 90"/>
                  <a:gd name="T83" fmla="*/ 5 h 36"/>
                  <a:gd name="T84" fmla="*/ 52 w 90"/>
                  <a:gd name="T85" fmla="*/ 6 h 36"/>
                  <a:gd name="T86" fmla="*/ 47 w 90"/>
                  <a:gd name="T87" fmla="*/ 12 h 36"/>
                  <a:gd name="T88" fmla="*/ 48 w 90"/>
                  <a:gd name="T89" fmla="*/ 5 h 36"/>
                  <a:gd name="T90" fmla="*/ 51 w 90"/>
                  <a:gd name="T91" fmla="*/ 10 h 36"/>
                  <a:gd name="T92" fmla="*/ 50 w 90"/>
                  <a:gd name="T93" fmla="*/ 9 h 36"/>
                  <a:gd name="T94" fmla="*/ 50 w 90"/>
                  <a:gd name="T95" fmla="*/ 9 h 36"/>
                  <a:gd name="T96" fmla="*/ 54 w 90"/>
                  <a:gd name="T97" fmla="*/ 8 h 36"/>
                  <a:gd name="T98" fmla="*/ 52 w 90"/>
                  <a:gd name="T99" fmla="*/ 8 h 36"/>
                  <a:gd name="T100" fmla="*/ 55 w 90"/>
                  <a:gd name="T101" fmla="*/ 7 h 36"/>
                  <a:gd name="T102" fmla="*/ 56 w 90"/>
                  <a:gd name="T103" fmla="*/ 6 h 36"/>
                  <a:gd name="T104" fmla="*/ 56 w 90"/>
                  <a:gd name="T105" fmla="*/ 6 h 36"/>
                  <a:gd name="T106" fmla="*/ 58 w 90"/>
                  <a:gd name="T107" fmla="*/ 7 h 36"/>
                  <a:gd name="T108" fmla="*/ 63 w 90"/>
                  <a:gd name="T109" fmla="*/ 4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" h="36">
                    <a:moveTo>
                      <a:pt x="90" y="10"/>
                    </a:moveTo>
                    <a:cubicBezTo>
                      <a:pt x="90" y="10"/>
                      <a:pt x="90" y="10"/>
                      <a:pt x="89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7" y="9"/>
                      <a:pt x="86" y="7"/>
                      <a:pt x="85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4" y="6"/>
                      <a:pt x="84" y="6"/>
                      <a:pt x="84" y="5"/>
                    </a:cubicBezTo>
                    <a:cubicBezTo>
                      <a:pt x="83" y="6"/>
                      <a:pt x="83" y="4"/>
                      <a:pt x="82" y="5"/>
                    </a:cubicBezTo>
                    <a:cubicBezTo>
                      <a:pt x="81" y="4"/>
                      <a:pt x="81" y="4"/>
                      <a:pt x="80" y="4"/>
                    </a:cubicBezTo>
                    <a:cubicBezTo>
                      <a:pt x="80" y="3"/>
                      <a:pt x="80" y="3"/>
                      <a:pt x="80" y="4"/>
                    </a:cubicBezTo>
                    <a:cubicBezTo>
                      <a:pt x="78" y="4"/>
                      <a:pt x="78" y="2"/>
                      <a:pt x="76" y="2"/>
                    </a:cubicBezTo>
                    <a:cubicBezTo>
                      <a:pt x="75" y="2"/>
                      <a:pt x="73" y="1"/>
                      <a:pt x="72" y="1"/>
                    </a:cubicBezTo>
                    <a:cubicBezTo>
                      <a:pt x="72" y="1"/>
                      <a:pt x="72" y="1"/>
                      <a:pt x="71" y="1"/>
                    </a:cubicBezTo>
                    <a:cubicBezTo>
                      <a:pt x="70" y="1"/>
                      <a:pt x="67" y="0"/>
                      <a:pt x="66" y="0"/>
                    </a:cubicBezTo>
                    <a:cubicBezTo>
                      <a:pt x="66" y="1"/>
                      <a:pt x="65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2" y="1"/>
                      <a:pt x="59" y="0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5" y="3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2" y="3"/>
                      <a:pt x="51" y="3"/>
                    </a:cubicBezTo>
                    <a:cubicBezTo>
                      <a:pt x="51" y="3"/>
                      <a:pt x="51" y="3"/>
                      <a:pt x="52" y="4"/>
                    </a:cubicBezTo>
                    <a:cubicBezTo>
                      <a:pt x="52" y="4"/>
                      <a:pt x="51" y="4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3"/>
                      <a:pt x="49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7" y="4"/>
                      <a:pt x="46" y="5"/>
                      <a:pt x="45" y="5"/>
                    </a:cubicBezTo>
                    <a:cubicBezTo>
                      <a:pt x="46" y="5"/>
                      <a:pt x="46" y="5"/>
                      <a:pt x="47" y="5"/>
                    </a:cubicBezTo>
                    <a:cubicBezTo>
                      <a:pt x="46" y="6"/>
                      <a:pt x="45" y="6"/>
                      <a:pt x="44" y="7"/>
                    </a:cubicBezTo>
                    <a:cubicBezTo>
                      <a:pt x="44" y="7"/>
                      <a:pt x="42" y="8"/>
                      <a:pt x="42" y="8"/>
                    </a:cubicBezTo>
                    <a:cubicBezTo>
                      <a:pt x="42" y="9"/>
                      <a:pt x="42" y="8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0" y="9"/>
                      <a:pt x="40" y="10"/>
                      <a:pt x="39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8" y="10"/>
                      <a:pt x="37" y="11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1"/>
                      <a:pt x="36" y="11"/>
                      <a:pt x="37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5" y="10"/>
                      <a:pt x="35" y="10"/>
                    </a:cubicBezTo>
                    <a:cubicBezTo>
                      <a:pt x="35" y="9"/>
                      <a:pt x="36" y="8"/>
                      <a:pt x="36" y="8"/>
                    </a:cubicBezTo>
                    <a:cubicBezTo>
                      <a:pt x="36" y="8"/>
                      <a:pt x="36" y="7"/>
                      <a:pt x="35" y="7"/>
                    </a:cubicBezTo>
                    <a:cubicBezTo>
                      <a:pt x="36" y="8"/>
                      <a:pt x="35" y="8"/>
                      <a:pt x="35" y="9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11"/>
                      <a:pt x="31" y="12"/>
                      <a:pt x="29" y="14"/>
                    </a:cubicBezTo>
                    <a:cubicBezTo>
                      <a:pt x="29" y="14"/>
                      <a:pt x="27" y="14"/>
                      <a:pt x="27" y="15"/>
                    </a:cubicBezTo>
                    <a:cubicBezTo>
                      <a:pt x="28" y="15"/>
                      <a:pt x="28" y="15"/>
                      <a:pt x="29" y="15"/>
                    </a:cubicBezTo>
                    <a:cubicBezTo>
                      <a:pt x="29" y="15"/>
                      <a:pt x="29" y="14"/>
                      <a:pt x="29" y="15"/>
                    </a:cubicBezTo>
                    <a:cubicBezTo>
                      <a:pt x="29" y="15"/>
                      <a:pt x="29" y="15"/>
                      <a:pt x="28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7"/>
                      <a:pt x="30" y="15"/>
                      <a:pt x="31" y="15"/>
                    </a:cubicBezTo>
                    <a:cubicBezTo>
                      <a:pt x="33" y="15"/>
                      <a:pt x="34" y="13"/>
                      <a:pt x="35" y="13"/>
                    </a:cubicBezTo>
                    <a:cubicBezTo>
                      <a:pt x="31" y="19"/>
                      <a:pt x="27" y="22"/>
                      <a:pt x="21" y="26"/>
                    </a:cubicBezTo>
                    <a:cubicBezTo>
                      <a:pt x="18" y="27"/>
                      <a:pt x="16" y="28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0" y="28"/>
                      <a:pt x="9" y="31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6" y="31"/>
                      <a:pt x="5" y="31"/>
                      <a:pt x="3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0" y="32"/>
                      <a:pt x="0" y="33"/>
                    </a:cubicBezTo>
                    <a:cubicBezTo>
                      <a:pt x="0" y="33"/>
                      <a:pt x="0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5"/>
                      <a:pt x="5" y="34"/>
                      <a:pt x="7" y="34"/>
                    </a:cubicBezTo>
                    <a:cubicBezTo>
                      <a:pt x="7" y="35"/>
                      <a:pt x="5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12" y="36"/>
                      <a:pt x="16" y="35"/>
                      <a:pt x="21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3" y="34"/>
                      <a:pt x="24" y="33"/>
                      <a:pt x="26" y="33"/>
                    </a:cubicBezTo>
                    <a:cubicBezTo>
                      <a:pt x="26" y="34"/>
                      <a:pt x="25" y="34"/>
                      <a:pt x="26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2"/>
                      <a:pt x="29" y="32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7" y="29"/>
                      <a:pt x="39" y="26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6"/>
                      <a:pt x="40" y="25"/>
                      <a:pt x="41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3"/>
                      <a:pt x="42" y="23"/>
                      <a:pt x="42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4" y="22"/>
                    </a:cubicBezTo>
                    <a:cubicBezTo>
                      <a:pt x="44" y="21"/>
                      <a:pt x="45" y="22"/>
                      <a:pt x="45" y="21"/>
                    </a:cubicBezTo>
                    <a:cubicBezTo>
                      <a:pt x="46" y="20"/>
                      <a:pt x="46" y="19"/>
                      <a:pt x="47" y="18"/>
                    </a:cubicBezTo>
                    <a:cubicBezTo>
                      <a:pt x="47" y="18"/>
                      <a:pt x="46" y="19"/>
                      <a:pt x="45" y="19"/>
                    </a:cubicBezTo>
                    <a:cubicBezTo>
                      <a:pt x="45" y="18"/>
                      <a:pt x="47" y="17"/>
                      <a:pt x="47" y="16"/>
                    </a:cubicBezTo>
                    <a:cubicBezTo>
                      <a:pt x="48" y="16"/>
                      <a:pt x="47" y="17"/>
                      <a:pt x="48" y="17"/>
                    </a:cubicBezTo>
                    <a:cubicBezTo>
                      <a:pt x="48" y="17"/>
                      <a:pt x="48" y="16"/>
                      <a:pt x="48" y="16"/>
                    </a:cubicBezTo>
                    <a:cubicBezTo>
                      <a:pt x="51" y="14"/>
                      <a:pt x="55" y="12"/>
                      <a:pt x="58" y="9"/>
                    </a:cubicBezTo>
                    <a:cubicBezTo>
                      <a:pt x="61" y="8"/>
                      <a:pt x="64" y="7"/>
                      <a:pt x="67" y="7"/>
                    </a:cubicBezTo>
                    <a:cubicBezTo>
                      <a:pt x="67" y="7"/>
                      <a:pt x="68" y="6"/>
                      <a:pt x="68" y="6"/>
                    </a:cubicBezTo>
                    <a:cubicBezTo>
                      <a:pt x="68" y="6"/>
                      <a:pt x="71" y="6"/>
                      <a:pt x="72" y="6"/>
                    </a:cubicBezTo>
                    <a:cubicBezTo>
                      <a:pt x="73" y="6"/>
                      <a:pt x="74" y="6"/>
                      <a:pt x="74" y="7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8" y="7"/>
                      <a:pt x="82" y="8"/>
                      <a:pt x="86" y="9"/>
                    </a:cubicBezTo>
                    <a:cubicBezTo>
                      <a:pt x="86" y="9"/>
                      <a:pt x="87" y="10"/>
                      <a:pt x="87" y="9"/>
                    </a:cubicBezTo>
                    <a:cubicBezTo>
                      <a:pt x="88" y="10"/>
                      <a:pt x="89" y="10"/>
                      <a:pt x="89" y="11"/>
                    </a:cubicBezTo>
                    <a:cubicBezTo>
                      <a:pt x="89" y="10"/>
                      <a:pt x="90" y="11"/>
                      <a:pt x="90" y="11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90" y="10"/>
                      <a:pt x="90" y="10"/>
                      <a:pt x="90" y="10"/>
                    </a:cubicBezTo>
                    <a:close/>
                    <a:moveTo>
                      <a:pt x="20" y="26"/>
                    </a:move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0" y="26"/>
                    </a:lnTo>
                    <a:close/>
                    <a:moveTo>
                      <a:pt x="40" y="15"/>
                    </a:move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6"/>
                      <a:pt x="39" y="17"/>
                      <a:pt x="38" y="18"/>
                    </a:cubicBezTo>
                    <a:cubicBezTo>
                      <a:pt x="38" y="18"/>
                      <a:pt x="38" y="18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40" y="15"/>
                      <a:pt x="40" y="15"/>
                      <a:pt x="40" y="15"/>
                    </a:cubicBezTo>
                    <a:close/>
                    <a:moveTo>
                      <a:pt x="34" y="11"/>
                    </a:move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lnTo>
                      <a:pt x="34" y="11"/>
                    </a:lnTo>
                    <a:close/>
                    <a:moveTo>
                      <a:pt x="39" y="10"/>
                    </a:moveTo>
                    <a:cubicBezTo>
                      <a:pt x="40" y="10"/>
                      <a:pt x="40" y="10"/>
                      <a:pt x="40" y="10"/>
                    </a:cubicBezTo>
                    <a:cubicBezTo>
                      <a:pt x="38" y="11"/>
                      <a:pt x="37" y="13"/>
                      <a:pt x="35" y="14"/>
                    </a:cubicBezTo>
                    <a:cubicBezTo>
                      <a:pt x="36" y="13"/>
                      <a:pt x="38" y="11"/>
                      <a:pt x="39" y="10"/>
                    </a:cubicBezTo>
                    <a:close/>
                    <a:moveTo>
                      <a:pt x="34" y="14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lnTo>
                      <a:pt x="34" y="14"/>
                    </a:ln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1"/>
                      <a:pt x="35" y="21"/>
                    </a:cubicBezTo>
                    <a:close/>
                    <a:moveTo>
                      <a:pt x="34" y="16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6"/>
                      <a:pt x="33" y="16"/>
                      <a:pt x="33" y="16"/>
                    </a:cubicBezTo>
                    <a:lnTo>
                      <a:pt x="34" y="16"/>
                    </a:lnTo>
                    <a:close/>
                    <a:moveTo>
                      <a:pt x="32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28" y="22"/>
                      <a:pt x="26" y="23"/>
                    </a:cubicBezTo>
                    <a:cubicBezTo>
                      <a:pt x="27" y="21"/>
                      <a:pt x="30" y="20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lose/>
                    <a:moveTo>
                      <a:pt x="32" y="19"/>
                    </a:move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8"/>
                      <a:pt x="32" y="18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lnTo>
                      <a:pt x="32" y="19"/>
                    </a:lnTo>
                    <a:close/>
                    <a:moveTo>
                      <a:pt x="39" y="25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9" y="26"/>
                      <a:pt x="39" y="25"/>
                      <a:pt x="39" y="25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5"/>
                      <a:pt x="40" y="25"/>
                      <a:pt x="39" y="25"/>
                    </a:cubicBezTo>
                    <a:close/>
                    <a:moveTo>
                      <a:pt x="44" y="16"/>
                    </a:move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1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2"/>
                      <a:pt x="37" y="22"/>
                      <a:pt x="37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7" y="23"/>
                      <a:pt x="37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4"/>
                      <a:pt x="34" y="25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4" y="25"/>
                      <a:pt x="34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5" y="23"/>
                      <a:pt x="37" y="23"/>
                      <a:pt x="37" y="21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1"/>
                      <a:pt x="40" y="21"/>
                      <a:pt x="39" y="20"/>
                    </a:cubicBezTo>
                    <a:cubicBezTo>
                      <a:pt x="40" y="20"/>
                      <a:pt x="40" y="19"/>
                      <a:pt x="40" y="18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1" y="17"/>
                      <a:pt x="42" y="17"/>
                      <a:pt x="44" y="16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6"/>
                    </a:cubicBezTo>
                    <a:cubicBezTo>
                      <a:pt x="43" y="16"/>
                      <a:pt x="43" y="16"/>
                      <a:pt x="43" y="16"/>
                    </a:cubicBezTo>
                    <a:lnTo>
                      <a:pt x="44" y="16"/>
                    </a:lnTo>
                    <a:close/>
                    <a:moveTo>
                      <a:pt x="59" y="3"/>
                    </a:moveTo>
                    <a:cubicBezTo>
                      <a:pt x="58" y="4"/>
                      <a:pt x="58" y="3"/>
                      <a:pt x="58" y="3"/>
                    </a:cubicBezTo>
                    <a:cubicBezTo>
                      <a:pt x="58" y="3"/>
                      <a:pt x="58" y="3"/>
                      <a:pt x="59" y="3"/>
                    </a:cubicBezTo>
                    <a:close/>
                    <a:moveTo>
                      <a:pt x="55" y="3"/>
                    </a:moveTo>
                    <a:cubicBezTo>
                      <a:pt x="55" y="3"/>
                      <a:pt x="55" y="3"/>
                      <a:pt x="55" y="3"/>
                    </a:cubicBezTo>
                    <a:cubicBezTo>
                      <a:pt x="55" y="4"/>
                      <a:pt x="55" y="4"/>
                      <a:pt x="55" y="4"/>
                    </a:cubicBezTo>
                    <a:lnTo>
                      <a:pt x="55" y="3"/>
                    </a:lnTo>
                    <a:close/>
                    <a:moveTo>
                      <a:pt x="56" y="4"/>
                    </a:move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6" y="5"/>
                      <a:pt x="55" y="5"/>
                      <a:pt x="55" y="4"/>
                    </a:cubicBezTo>
                    <a:cubicBezTo>
                      <a:pt x="55" y="5"/>
                      <a:pt x="54" y="5"/>
                      <a:pt x="53" y="5"/>
                    </a:cubicBezTo>
                    <a:cubicBezTo>
                      <a:pt x="53" y="5"/>
                      <a:pt x="56" y="5"/>
                      <a:pt x="56" y="4"/>
                    </a:cubicBezTo>
                    <a:close/>
                    <a:moveTo>
                      <a:pt x="52" y="6"/>
                    </a:moveTo>
                    <a:cubicBezTo>
                      <a:pt x="52" y="6"/>
                      <a:pt x="51" y="6"/>
                      <a:pt x="51" y="7"/>
                    </a:cubicBezTo>
                    <a:cubicBezTo>
                      <a:pt x="51" y="7"/>
                      <a:pt x="51" y="7"/>
                      <a:pt x="50" y="7"/>
                    </a:cubicBezTo>
                    <a:cubicBezTo>
                      <a:pt x="51" y="7"/>
                      <a:pt x="51" y="6"/>
                      <a:pt x="52" y="6"/>
                    </a:cubicBezTo>
                    <a:close/>
                    <a:moveTo>
                      <a:pt x="48" y="6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7"/>
                      <a:pt x="47" y="7"/>
                      <a:pt x="47" y="7"/>
                    </a:cubicBezTo>
                    <a:lnTo>
                      <a:pt x="48" y="6"/>
                    </a:lnTo>
                    <a:close/>
                    <a:moveTo>
                      <a:pt x="47" y="12"/>
                    </a:move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9" y="10"/>
                      <a:pt x="49" y="10"/>
                      <a:pt x="49" y="10"/>
                    </a:cubicBezTo>
                    <a:lnTo>
                      <a:pt x="47" y="12"/>
                    </a:lnTo>
                    <a:close/>
                    <a:moveTo>
                      <a:pt x="48" y="5"/>
                    </a:moveTo>
                    <a:cubicBezTo>
                      <a:pt x="48" y="5"/>
                      <a:pt x="48" y="6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9" y="5"/>
                    </a:cubicBezTo>
                    <a:lnTo>
                      <a:pt x="48" y="5"/>
                    </a:lnTo>
                    <a:close/>
                    <a:moveTo>
                      <a:pt x="51" y="10"/>
                    </a:moveTo>
                    <a:cubicBezTo>
                      <a:pt x="51" y="9"/>
                      <a:pt x="51" y="9"/>
                      <a:pt x="51" y="9"/>
                    </a:cubicBezTo>
                    <a:cubicBezTo>
                      <a:pt x="51" y="9"/>
                      <a:pt x="50" y="10"/>
                      <a:pt x="49" y="10"/>
                    </a:cubicBezTo>
                    <a:cubicBezTo>
                      <a:pt x="49" y="10"/>
                      <a:pt x="50" y="10"/>
                      <a:pt x="50" y="9"/>
                    </a:cubicBezTo>
                    <a:cubicBezTo>
                      <a:pt x="49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9"/>
                      <a:pt x="52" y="9"/>
                      <a:pt x="52" y="9"/>
                    </a:cubicBezTo>
                    <a:lnTo>
                      <a:pt x="51" y="10"/>
                    </a:lnTo>
                    <a:close/>
                    <a:moveTo>
                      <a:pt x="54" y="8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3" y="9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4" y="7"/>
                      <a:pt x="55" y="7"/>
                    </a:cubicBezTo>
                    <a:cubicBezTo>
                      <a:pt x="55" y="7"/>
                      <a:pt x="54" y="8"/>
                      <a:pt x="54" y="8"/>
                    </a:cubicBezTo>
                    <a:close/>
                    <a:moveTo>
                      <a:pt x="55" y="7"/>
                    </a:moveTo>
                    <a:cubicBezTo>
                      <a:pt x="54" y="7"/>
                      <a:pt x="54" y="7"/>
                      <a:pt x="54" y="7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5" y="6"/>
                      <a:pt x="55" y="7"/>
                    </a:cubicBezTo>
                    <a:close/>
                    <a:moveTo>
                      <a:pt x="56" y="6"/>
                    </a:move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8"/>
                      <a:pt x="56" y="7"/>
                      <a:pt x="55" y="7"/>
                    </a:cubicBezTo>
                    <a:cubicBezTo>
                      <a:pt x="55" y="5"/>
                      <a:pt x="57" y="7"/>
                      <a:pt x="57" y="5"/>
                    </a:cubicBezTo>
                    <a:cubicBezTo>
                      <a:pt x="57" y="6"/>
                      <a:pt x="57" y="7"/>
                      <a:pt x="56" y="6"/>
                    </a:cubicBezTo>
                    <a:close/>
                    <a:moveTo>
                      <a:pt x="58" y="7"/>
                    </a:move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57" y="6"/>
                    </a:moveTo>
                    <a:cubicBezTo>
                      <a:pt x="58" y="6"/>
                      <a:pt x="59" y="6"/>
                      <a:pt x="60" y="5"/>
                    </a:cubicBezTo>
                    <a:cubicBezTo>
                      <a:pt x="59" y="6"/>
                      <a:pt x="58" y="6"/>
                      <a:pt x="57" y="6"/>
                    </a:cubicBezTo>
                    <a:close/>
                    <a:moveTo>
                      <a:pt x="60" y="5"/>
                    </a:moveTo>
                    <a:cubicBezTo>
                      <a:pt x="61" y="4"/>
                      <a:pt x="62" y="4"/>
                      <a:pt x="63" y="4"/>
                    </a:cubicBezTo>
                    <a:cubicBezTo>
                      <a:pt x="62" y="5"/>
                      <a:pt x="61" y="4"/>
                      <a:pt x="60" y="5"/>
                    </a:cubicBez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</p:grpSp>
        <p:sp>
          <p:nvSpPr>
            <p:cNvPr id="41" name="文本框 21"/>
            <p:cNvSpPr txBox="1"/>
            <p:nvPr/>
          </p:nvSpPr>
          <p:spPr>
            <a:xfrm>
              <a:off x="1668138" y="4998022"/>
              <a:ext cx="484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>
                  <a:latin typeface="Arial"/>
                  <a:ea typeface="楷体" panose="02010609060101010101" charset="-122"/>
                  <a:sym typeface="Arial"/>
                </a:rPr>
                <a:t>叁</a:t>
              </a:r>
              <a:endParaRPr lang="zh-CN" altLang="en-US" sz="3600">
                <a:latin typeface="Arial"/>
                <a:ea typeface="楷体" panose="02010609060101010101" charset="-122"/>
                <a:sym typeface="Arial"/>
              </a:endParaRPr>
            </a:p>
          </p:txBody>
        </p:sp>
      </p:grpSp>
      <p:sp>
        <p:nvSpPr>
          <p:cNvPr id="44" name="文本框 24"/>
          <p:cNvSpPr txBox="1"/>
          <p:nvPr/>
        </p:nvSpPr>
        <p:spPr>
          <a:xfrm>
            <a:off x="3465830" y="2042160"/>
            <a:ext cx="70224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3. waiter &amp;waitress  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waitress’s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name  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waitresses’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names</a:t>
            </a:r>
            <a:endParaRPr lang="zh-CN" altLang="en-US" sz="2000" spc="3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45" name="文本框 25"/>
          <p:cNvSpPr txBox="1"/>
          <p:nvPr/>
        </p:nvSpPr>
        <p:spPr>
          <a:xfrm>
            <a:off x="3404870" y="3308985"/>
            <a:ext cx="78092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4. How many 对可数名词复数提问  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much 对不可数名词提问和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价格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提问 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often   How long (for +一段时间)    How soon </a:t>
            </a:r>
            <a:r>
              <a:rPr lang="zh-CN" altLang="en-US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将来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（in +一段时间）</a:t>
            </a:r>
            <a:endParaRPr lang="zh-CN" altLang="en-US" sz="2000" spc="3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46" name="文本框 26"/>
          <p:cNvSpPr txBox="1"/>
          <p:nvPr/>
        </p:nvSpPr>
        <p:spPr>
          <a:xfrm>
            <a:off x="3404870" y="4956810"/>
            <a:ext cx="78092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5. most of +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n复数+ V复数  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Most of the students are from China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most of +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n不可数 + V单数 </a:t>
            </a: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Most of energy comes from coal and oil.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at most/at least</a:t>
            </a:r>
            <a:endParaRPr lang="zh-CN" altLang="en-US" sz="2000" spc="30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楷体" panose="02010609060101010101" charset="-122"/>
              <a:sym typeface="Arial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8" name="Freeform 5"/>
          <p:cNvSpPr>
            <a:spLocks noEditPoints="1"/>
          </p:cNvSpPr>
          <p:nvPr/>
        </p:nvSpPr>
        <p:spPr bwMode="auto">
          <a:xfrm>
            <a:off x="2140264" y="2424610"/>
            <a:ext cx="284948" cy="304568"/>
          </a:xfrm>
          <a:custGeom>
            <a:gdLst>
              <a:gd name="T0" fmla="*/ 748 w 796"/>
              <a:gd name="T1" fmla="*/ 238 h 851"/>
              <a:gd name="T2" fmla="*/ 160 w 796"/>
              <a:gd name="T3" fmla="*/ 78 h 851"/>
              <a:gd name="T4" fmla="*/ 63 w 796"/>
              <a:gd name="T5" fmla="*/ 600 h 851"/>
              <a:gd name="T6" fmla="*/ 720 w 796"/>
              <a:gd name="T7" fmla="*/ 222 h 851"/>
              <a:gd name="T8" fmla="*/ 701 w 796"/>
              <a:gd name="T9" fmla="*/ 189 h 851"/>
              <a:gd name="T10" fmla="*/ 366 w 796"/>
              <a:gd name="T11" fmla="*/ 16 h 851"/>
              <a:gd name="T12" fmla="*/ 366 w 796"/>
              <a:gd name="T13" fmla="*/ 43 h 851"/>
              <a:gd name="T14" fmla="*/ 33 w 796"/>
              <a:gd name="T15" fmla="*/ 506 h 851"/>
              <a:gd name="T16" fmla="*/ 57 w 796"/>
              <a:gd name="T17" fmla="*/ 487 h 851"/>
              <a:gd name="T18" fmla="*/ 220 w 796"/>
              <a:gd name="T19" fmla="*/ 707 h 851"/>
              <a:gd name="T20" fmla="*/ 701 w 796"/>
              <a:gd name="T21" fmla="*/ 621 h 851"/>
              <a:gd name="T22" fmla="*/ 557 w 796"/>
              <a:gd name="T23" fmla="*/ 718 h 851"/>
              <a:gd name="T24" fmla="*/ 109 w 796"/>
              <a:gd name="T25" fmla="*/ 193 h 851"/>
              <a:gd name="T26" fmla="*/ 479 w 796"/>
              <a:gd name="T27" fmla="*/ 57 h 851"/>
              <a:gd name="T28" fmla="*/ 754 w 796"/>
              <a:gd name="T29" fmla="*/ 271 h 851"/>
              <a:gd name="T30" fmla="*/ 90 w 796"/>
              <a:gd name="T31" fmla="*/ 327 h 851"/>
              <a:gd name="T32" fmla="*/ 123 w 796"/>
              <a:gd name="T33" fmla="*/ 267 h 851"/>
              <a:gd name="T34" fmla="*/ 246 w 796"/>
              <a:gd name="T35" fmla="*/ 203 h 851"/>
              <a:gd name="T36" fmla="*/ 244 w 796"/>
              <a:gd name="T37" fmla="*/ 177 h 851"/>
              <a:gd name="T38" fmla="*/ 343 w 796"/>
              <a:gd name="T39" fmla="*/ 187 h 851"/>
              <a:gd name="T40" fmla="*/ 417 w 796"/>
              <a:gd name="T41" fmla="*/ 181 h 851"/>
              <a:gd name="T42" fmla="*/ 452 w 796"/>
              <a:gd name="T43" fmla="*/ 234 h 851"/>
              <a:gd name="T44" fmla="*/ 309 w 796"/>
              <a:gd name="T45" fmla="*/ 249 h 851"/>
              <a:gd name="T46" fmla="*/ 469 w 796"/>
              <a:gd name="T47" fmla="*/ 281 h 851"/>
              <a:gd name="T48" fmla="*/ 522 w 796"/>
              <a:gd name="T49" fmla="*/ 179 h 851"/>
              <a:gd name="T50" fmla="*/ 454 w 796"/>
              <a:gd name="T51" fmla="*/ 265 h 851"/>
              <a:gd name="T52" fmla="*/ 275 w 796"/>
              <a:gd name="T53" fmla="*/ 259 h 851"/>
              <a:gd name="T54" fmla="*/ 565 w 796"/>
              <a:gd name="T55" fmla="*/ 212 h 851"/>
              <a:gd name="T56" fmla="*/ 555 w 796"/>
              <a:gd name="T57" fmla="*/ 238 h 851"/>
              <a:gd name="T58" fmla="*/ 623 w 796"/>
              <a:gd name="T59" fmla="*/ 265 h 851"/>
              <a:gd name="T60" fmla="*/ 650 w 796"/>
              <a:gd name="T61" fmla="*/ 323 h 851"/>
              <a:gd name="T62" fmla="*/ 582 w 796"/>
              <a:gd name="T63" fmla="*/ 440 h 851"/>
              <a:gd name="T64" fmla="*/ 538 w 796"/>
              <a:gd name="T65" fmla="*/ 277 h 851"/>
              <a:gd name="T66" fmla="*/ 489 w 796"/>
              <a:gd name="T67" fmla="*/ 487 h 851"/>
              <a:gd name="T68" fmla="*/ 627 w 796"/>
              <a:gd name="T69" fmla="*/ 526 h 851"/>
              <a:gd name="T70" fmla="*/ 251 w 796"/>
              <a:gd name="T71" fmla="*/ 551 h 851"/>
              <a:gd name="T72" fmla="*/ 238 w 796"/>
              <a:gd name="T73" fmla="*/ 543 h 851"/>
              <a:gd name="T74" fmla="*/ 162 w 796"/>
              <a:gd name="T75" fmla="*/ 514 h 851"/>
              <a:gd name="T76" fmla="*/ 179 w 796"/>
              <a:gd name="T77" fmla="*/ 370 h 851"/>
              <a:gd name="T78" fmla="*/ 224 w 796"/>
              <a:gd name="T79" fmla="*/ 314 h 851"/>
              <a:gd name="T80" fmla="*/ 255 w 796"/>
              <a:gd name="T81" fmla="*/ 452 h 851"/>
              <a:gd name="T82" fmla="*/ 345 w 796"/>
              <a:gd name="T83" fmla="*/ 290 h 851"/>
              <a:gd name="T84" fmla="*/ 168 w 796"/>
              <a:gd name="T85" fmla="*/ 292 h 851"/>
              <a:gd name="T86" fmla="*/ 201 w 796"/>
              <a:gd name="T87" fmla="*/ 244 h 851"/>
              <a:gd name="T88" fmla="*/ 220 w 796"/>
              <a:gd name="T89" fmla="*/ 407 h 851"/>
              <a:gd name="T90" fmla="*/ 259 w 796"/>
              <a:gd name="T91" fmla="*/ 325 h 851"/>
              <a:gd name="T92" fmla="*/ 368 w 796"/>
              <a:gd name="T93" fmla="*/ 489 h 851"/>
              <a:gd name="T94" fmla="*/ 372 w 796"/>
              <a:gd name="T95" fmla="*/ 450 h 851"/>
              <a:gd name="T96" fmla="*/ 386 w 796"/>
              <a:gd name="T97" fmla="*/ 364 h 851"/>
              <a:gd name="T98" fmla="*/ 386 w 796"/>
              <a:gd name="T99" fmla="*/ 364 h 851"/>
              <a:gd name="T100" fmla="*/ 493 w 796"/>
              <a:gd name="T101" fmla="*/ 510 h 851"/>
              <a:gd name="T102" fmla="*/ 493 w 796"/>
              <a:gd name="T103" fmla="*/ 510 h 851"/>
              <a:gd name="T104" fmla="*/ 545 w 796"/>
              <a:gd name="T105" fmla="*/ 574 h 851"/>
              <a:gd name="T106" fmla="*/ 495 w 796"/>
              <a:gd name="T107" fmla="*/ 650 h 851"/>
              <a:gd name="T108" fmla="*/ 362 w 796"/>
              <a:gd name="T109" fmla="*/ 650 h 851"/>
              <a:gd name="T110" fmla="*/ 516 w 796"/>
              <a:gd name="T111" fmla="*/ 559 h 851"/>
              <a:gd name="T112" fmla="*/ 304 w 796"/>
              <a:gd name="T113" fmla="*/ 502 h 851"/>
              <a:gd name="T114" fmla="*/ 296 w 796"/>
              <a:gd name="T115" fmla="*/ 617 h 851"/>
              <a:gd name="T116" fmla="*/ 413 w 796"/>
              <a:gd name="T117" fmla="*/ 551 h 851"/>
              <a:gd name="T118" fmla="*/ 512 w 796"/>
              <a:gd name="T119" fmla="*/ 582 h 85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6" h="851">
                <a:moveTo>
                  <a:pt x="787" y="376"/>
                </a:moveTo>
                <a:cubicBezTo>
                  <a:pt x="787" y="372"/>
                  <a:pt x="787" y="372"/>
                  <a:pt x="787" y="372"/>
                </a:cubicBezTo>
                <a:cubicBezTo>
                  <a:pt x="777" y="375"/>
                  <a:pt x="777" y="378"/>
                  <a:pt x="771" y="384"/>
                </a:cubicBezTo>
                <a:cubicBezTo>
                  <a:pt x="770" y="383"/>
                  <a:pt x="768" y="382"/>
                  <a:pt x="767" y="380"/>
                </a:cubicBezTo>
                <a:cubicBezTo>
                  <a:pt x="770" y="356"/>
                  <a:pt x="786" y="321"/>
                  <a:pt x="779" y="290"/>
                </a:cubicBezTo>
                <a:cubicBezTo>
                  <a:pt x="775" y="268"/>
                  <a:pt x="756" y="252"/>
                  <a:pt x="748" y="238"/>
                </a:cubicBezTo>
                <a:cubicBezTo>
                  <a:pt x="744" y="230"/>
                  <a:pt x="748" y="218"/>
                  <a:pt x="742" y="207"/>
                </a:cubicBezTo>
                <a:cubicBezTo>
                  <a:pt x="725" y="176"/>
                  <a:pt x="705" y="166"/>
                  <a:pt x="680" y="144"/>
                </a:cubicBezTo>
                <a:cubicBezTo>
                  <a:pt x="667" y="132"/>
                  <a:pt x="663" y="104"/>
                  <a:pt x="645" y="90"/>
                </a:cubicBezTo>
                <a:cubicBezTo>
                  <a:pt x="579" y="38"/>
                  <a:pt x="499" y="4"/>
                  <a:pt x="395" y="2"/>
                </a:cubicBezTo>
                <a:cubicBezTo>
                  <a:pt x="385" y="11"/>
                  <a:pt x="335" y="0"/>
                  <a:pt x="320" y="4"/>
                </a:cubicBezTo>
                <a:cubicBezTo>
                  <a:pt x="267" y="17"/>
                  <a:pt x="200" y="46"/>
                  <a:pt x="160" y="78"/>
                </a:cubicBezTo>
                <a:cubicBezTo>
                  <a:pt x="148" y="87"/>
                  <a:pt x="93" y="132"/>
                  <a:pt x="104" y="154"/>
                </a:cubicBezTo>
                <a:cubicBezTo>
                  <a:pt x="96" y="162"/>
                  <a:pt x="78" y="160"/>
                  <a:pt x="67" y="172"/>
                </a:cubicBezTo>
                <a:cubicBezTo>
                  <a:pt x="31" y="218"/>
                  <a:pt x="15" y="284"/>
                  <a:pt x="4" y="343"/>
                </a:cubicBezTo>
                <a:cubicBezTo>
                  <a:pt x="0" y="364"/>
                  <a:pt x="17" y="398"/>
                  <a:pt x="14" y="413"/>
                </a:cubicBezTo>
                <a:cubicBezTo>
                  <a:pt x="4" y="459"/>
                  <a:pt x="21" y="555"/>
                  <a:pt x="65" y="594"/>
                </a:cubicBezTo>
                <a:cubicBezTo>
                  <a:pt x="65" y="596"/>
                  <a:pt x="64" y="598"/>
                  <a:pt x="63" y="600"/>
                </a:cubicBezTo>
                <a:cubicBezTo>
                  <a:pt x="67" y="610"/>
                  <a:pt x="72" y="619"/>
                  <a:pt x="76" y="629"/>
                </a:cubicBezTo>
                <a:cubicBezTo>
                  <a:pt x="87" y="650"/>
                  <a:pt x="113" y="676"/>
                  <a:pt x="131" y="691"/>
                </a:cubicBezTo>
                <a:cubicBezTo>
                  <a:pt x="333" y="851"/>
                  <a:pt x="615" y="816"/>
                  <a:pt x="734" y="592"/>
                </a:cubicBezTo>
                <a:cubicBezTo>
                  <a:pt x="762" y="539"/>
                  <a:pt x="785" y="477"/>
                  <a:pt x="781" y="393"/>
                </a:cubicBezTo>
                <a:cubicBezTo>
                  <a:pt x="781" y="382"/>
                  <a:pt x="790" y="386"/>
                  <a:pt x="787" y="376"/>
                </a:cubicBezTo>
                <a:close/>
                <a:moveTo>
                  <a:pt x="720" y="222"/>
                </a:moveTo>
                <a:cubicBezTo>
                  <a:pt x="719" y="223"/>
                  <a:pt x="718" y="225"/>
                  <a:pt x="717" y="226"/>
                </a:cubicBezTo>
                <a:cubicBezTo>
                  <a:pt x="717" y="225"/>
                  <a:pt x="716" y="223"/>
                  <a:pt x="715" y="222"/>
                </a:cubicBezTo>
                <a:lnTo>
                  <a:pt x="720" y="222"/>
                </a:lnTo>
                <a:close/>
                <a:moveTo>
                  <a:pt x="701" y="183"/>
                </a:moveTo>
                <a:cubicBezTo>
                  <a:pt x="702" y="185"/>
                  <a:pt x="704" y="187"/>
                  <a:pt x="705" y="189"/>
                </a:cubicBezTo>
                <a:cubicBezTo>
                  <a:pt x="701" y="189"/>
                  <a:pt x="701" y="189"/>
                  <a:pt x="701" y="189"/>
                </a:cubicBezTo>
                <a:lnTo>
                  <a:pt x="701" y="183"/>
                </a:lnTo>
                <a:close/>
                <a:moveTo>
                  <a:pt x="536" y="37"/>
                </a:moveTo>
                <a:cubicBezTo>
                  <a:pt x="530" y="34"/>
                  <a:pt x="534" y="37"/>
                  <a:pt x="530" y="33"/>
                </a:cubicBezTo>
                <a:cubicBezTo>
                  <a:pt x="536" y="35"/>
                  <a:pt x="533" y="32"/>
                  <a:pt x="536" y="37"/>
                </a:cubicBezTo>
                <a:close/>
                <a:moveTo>
                  <a:pt x="362" y="10"/>
                </a:moveTo>
                <a:cubicBezTo>
                  <a:pt x="366" y="14"/>
                  <a:pt x="363" y="10"/>
                  <a:pt x="366" y="16"/>
                </a:cubicBezTo>
                <a:cubicBezTo>
                  <a:pt x="362" y="16"/>
                  <a:pt x="362" y="16"/>
                  <a:pt x="362" y="16"/>
                </a:cubicBezTo>
                <a:lnTo>
                  <a:pt x="362" y="10"/>
                </a:lnTo>
                <a:close/>
                <a:moveTo>
                  <a:pt x="366" y="43"/>
                </a:moveTo>
                <a:cubicBezTo>
                  <a:pt x="366" y="45"/>
                  <a:pt x="366" y="45"/>
                  <a:pt x="366" y="45"/>
                </a:cubicBezTo>
                <a:cubicBezTo>
                  <a:pt x="358" y="42"/>
                  <a:pt x="361" y="45"/>
                  <a:pt x="357" y="39"/>
                </a:cubicBezTo>
                <a:cubicBezTo>
                  <a:pt x="360" y="40"/>
                  <a:pt x="363" y="41"/>
                  <a:pt x="366" y="43"/>
                </a:cubicBezTo>
                <a:close/>
                <a:moveTo>
                  <a:pt x="146" y="148"/>
                </a:moveTo>
                <a:cubicBezTo>
                  <a:pt x="142" y="145"/>
                  <a:pt x="144" y="148"/>
                  <a:pt x="142" y="144"/>
                </a:cubicBezTo>
                <a:cubicBezTo>
                  <a:pt x="143" y="145"/>
                  <a:pt x="144" y="146"/>
                  <a:pt x="146" y="148"/>
                </a:cubicBezTo>
                <a:close/>
                <a:moveTo>
                  <a:pt x="28" y="512"/>
                </a:moveTo>
                <a:cubicBezTo>
                  <a:pt x="29" y="510"/>
                  <a:pt x="30" y="508"/>
                  <a:pt x="30" y="506"/>
                </a:cubicBezTo>
                <a:cubicBezTo>
                  <a:pt x="33" y="506"/>
                  <a:pt x="33" y="506"/>
                  <a:pt x="33" y="506"/>
                </a:cubicBezTo>
                <a:cubicBezTo>
                  <a:pt x="30" y="512"/>
                  <a:pt x="33" y="508"/>
                  <a:pt x="28" y="512"/>
                </a:cubicBezTo>
                <a:close/>
                <a:moveTo>
                  <a:pt x="49" y="331"/>
                </a:moveTo>
                <a:cubicBezTo>
                  <a:pt x="48" y="329"/>
                  <a:pt x="48" y="328"/>
                  <a:pt x="47" y="327"/>
                </a:cubicBezTo>
                <a:cubicBezTo>
                  <a:pt x="51" y="329"/>
                  <a:pt x="48" y="329"/>
                  <a:pt x="49" y="331"/>
                </a:cubicBezTo>
                <a:close/>
                <a:moveTo>
                  <a:pt x="57" y="491"/>
                </a:moveTo>
                <a:cubicBezTo>
                  <a:pt x="57" y="487"/>
                  <a:pt x="57" y="487"/>
                  <a:pt x="57" y="487"/>
                </a:cubicBezTo>
                <a:cubicBezTo>
                  <a:pt x="59" y="491"/>
                  <a:pt x="59" y="488"/>
                  <a:pt x="57" y="491"/>
                </a:cubicBezTo>
                <a:close/>
                <a:moveTo>
                  <a:pt x="187" y="715"/>
                </a:moveTo>
                <a:cubicBezTo>
                  <a:pt x="187" y="713"/>
                  <a:pt x="188" y="711"/>
                  <a:pt x="189" y="709"/>
                </a:cubicBezTo>
                <a:cubicBezTo>
                  <a:pt x="191" y="714"/>
                  <a:pt x="190" y="711"/>
                  <a:pt x="187" y="715"/>
                </a:cubicBezTo>
                <a:close/>
                <a:moveTo>
                  <a:pt x="211" y="705"/>
                </a:moveTo>
                <a:cubicBezTo>
                  <a:pt x="214" y="706"/>
                  <a:pt x="217" y="707"/>
                  <a:pt x="220" y="707"/>
                </a:cubicBezTo>
                <a:cubicBezTo>
                  <a:pt x="214" y="709"/>
                  <a:pt x="216" y="709"/>
                  <a:pt x="211" y="705"/>
                </a:cubicBezTo>
                <a:close/>
                <a:moveTo>
                  <a:pt x="320" y="761"/>
                </a:moveTo>
                <a:cubicBezTo>
                  <a:pt x="320" y="755"/>
                  <a:pt x="320" y="755"/>
                  <a:pt x="320" y="755"/>
                </a:cubicBezTo>
                <a:cubicBezTo>
                  <a:pt x="323" y="756"/>
                  <a:pt x="325" y="757"/>
                  <a:pt x="327" y="759"/>
                </a:cubicBezTo>
                <a:cubicBezTo>
                  <a:pt x="322" y="763"/>
                  <a:pt x="326" y="760"/>
                  <a:pt x="320" y="761"/>
                </a:cubicBezTo>
                <a:close/>
                <a:moveTo>
                  <a:pt x="701" y="621"/>
                </a:moveTo>
                <a:cubicBezTo>
                  <a:pt x="701" y="615"/>
                  <a:pt x="701" y="615"/>
                  <a:pt x="701" y="615"/>
                </a:cubicBezTo>
                <a:cubicBezTo>
                  <a:pt x="703" y="615"/>
                  <a:pt x="703" y="615"/>
                  <a:pt x="703" y="615"/>
                </a:cubicBezTo>
                <a:cubicBezTo>
                  <a:pt x="702" y="617"/>
                  <a:pt x="702" y="619"/>
                  <a:pt x="701" y="621"/>
                </a:cubicBezTo>
                <a:close/>
                <a:moveTo>
                  <a:pt x="631" y="658"/>
                </a:moveTo>
                <a:cubicBezTo>
                  <a:pt x="614" y="677"/>
                  <a:pt x="587" y="684"/>
                  <a:pt x="565" y="699"/>
                </a:cubicBezTo>
                <a:cubicBezTo>
                  <a:pt x="558" y="704"/>
                  <a:pt x="562" y="710"/>
                  <a:pt x="557" y="718"/>
                </a:cubicBezTo>
                <a:cubicBezTo>
                  <a:pt x="507" y="728"/>
                  <a:pt x="457" y="739"/>
                  <a:pt x="407" y="750"/>
                </a:cubicBezTo>
                <a:cubicBezTo>
                  <a:pt x="381" y="739"/>
                  <a:pt x="342" y="737"/>
                  <a:pt x="310" y="730"/>
                </a:cubicBezTo>
                <a:cubicBezTo>
                  <a:pt x="303" y="731"/>
                  <a:pt x="296" y="731"/>
                  <a:pt x="290" y="732"/>
                </a:cubicBezTo>
                <a:cubicBezTo>
                  <a:pt x="263" y="719"/>
                  <a:pt x="225" y="705"/>
                  <a:pt x="199" y="685"/>
                </a:cubicBezTo>
                <a:cubicBezTo>
                  <a:pt x="77" y="586"/>
                  <a:pt x="14" y="444"/>
                  <a:pt x="82" y="259"/>
                </a:cubicBezTo>
                <a:cubicBezTo>
                  <a:pt x="91" y="237"/>
                  <a:pt x="100" y="215"/>
                  <a:pt x="109" y="193"/>
                </a:cubicBezTo>
                <a:cubicBezTo>
                  <a:pt x="118" y="186"/>
                  <a:pt x="126" y="179"/>
                  <a:pt x="135" y="172"/>
                </a:cubicBezTo>
                <a:cubicBezTo>
                  <a:pt x="139" y="167"/>
                  <a:pt x="140" y="156"/>
                  <a:pt x="142" y="154"/>
                </a:cubicBezTo>
                <a:cubicBezTo>
                  <a:pt x="184" y="115"/>
                  <a:pt x="241" y="78"/>
                  <a:pt x="300" y="57"/>
                </a:cubicBezTo>
                <a:cubicBezTo>
                  <a:pt x="320" y="50"/>
                  <a:pt x="357" y="61"/>
                  <a:pt x="378" y="49"/>
                </a:cubicBezTo>
                <a:cubicBezTo>
                  <a:pt x="412" y="52"/>
                  <a:pt x="447" y="55"/>
                  <a:pt x="481" y="58"/>
                </a:cubicBezTo>
                <a:cubicBezTo>
                  <a:pt x="481" y="58"/>
                  <a:pt x="480" y="58"/>
                  <a:pt x="479" y="57"/>
                </a:cubicBezTo>
                <a:cubicBezTo>
                  <a:pt x="483" y="58"/>
                  <a:pt x="487" y="59"/>
                  <a:pt x="491" y="59"/>
                </a:cubicBezTo>
                <a:cubicBezTo>
                  <a:pt x="488" y="59"/>
                  <a:pt x="485" y="59"/>
                  <a:pt x="481" y="58"/>
                </a:cubicBezTo>
                <a:cubicBezTo>
                  <a:pt x="518" y="75"/>
                  <a:pt x="554" y="92"/>
                  <a:pt x="590" y="109"/>
                </a:cubicBezTo>
                <a:cubicBezTo>
                  <a:pt x="649" y="163"/>
                  <a:pt x="706" y="221"/>
                  <a:pt x="732" y="314"/>
                </a:cubicBezTo>
                <a:cubicBezTo>
                  <a:pt x="770" y="453"/>
                  <a:pt x="701" y="579"/>
                  <a:pt x="631" y="658"/>
                </a:cubicBezTo>
                <a:close/>
                <a:moveTo>
                  <a:pt x="754" y="271"/>
                </a:moveTo>
                <a:cubicBezTo>
                  <a:pt x="760" y="275"/>
                  <a:pt x="757" y="272"/>
                  <a:pt x="761" y="277"/>
                </a:cubicBezTo>
                <a:cubicBezTo>
                  <a:pt x="757" y="274"/>
                  <a:pt x="757" y="275"/>
                  <a:pt x="754" y="271"/>
                </a:cubicBezTo>
                <a:close/>
                <a:moveTo>
                  <a:pt x="483" y="94"/>
                </a:moveTo>
                <a:cubicBezTo>
                  <a:pt x="447" y="84"/>
                  <a:pt x="402" y="89"/>
                  <a:pt x="370" y="84"/>
                </a:cubicBezTo>
                <a:cubicBezTo>
                  <a:pt x="337" y="98"/>
                  <a:pt x="299" y="94"/>
                  <a:pt x="269" y="107"/>
                </a:cubicBezTo>
                <a:cubicBezTo>
                  <a:pt x="179" y="146"/>
                  <a:pt x="120" y="240"/>
                  <a:pt x="90" y="327"/>
                </a:cubicBezTo>
                <a:cubicBezTo>
                  <a:pt x="80" y="357"/>
                  <a:pt x="86" y="399"/>
                  <a:pt x="90" y="427"/>
                </a:cubicBezTo>
                <a:cubicBezTo>
                  <a:pt x="115" y="587"/>
                  <a:pt x="250" y="745"/>
                  <a:pt x="452" y="703"/>
                </a:cubicBezTo>
                <a:cubicBezTo>
                  <a:pt x="648" y="663"/>
                  <a:pt x="789" y="436"/>
                  <a:pt x="662" y="232"/>
                </a:cubicBezTo>
                <a:cubicBezTo>
                  <a:pt x="627" y="176"/>
                  <a:pt x="554" y="114"/>
                  <a:pt x="483" y="94"/>
                </a:cubicBezTo>
                <a:close/>
                <a:moveTo>
                  <a:pt x="450" y="693"/>
                </a:moveTo>
                <a:cubicBezTo>
                  <a:pt x="210" y="731"/>
                  <a:pt x="24" y="495"/>
                  <a:pt x="123" y="267"/>
                </a:cubicBezTo>
                <a:cubicBezTo>
                  <a:pt x="154" y="197"/>
                  <a:pt x="215" y="144"/>
                  <a:pt x="288" y="115"/>
                </a:cubicBezTo>
                <a:cubicBezTo>
                  <a:pt x="317" y="108"/>
                  <a:pt x="347" y="101"/>
                  <a:pt x="376" y="94"/>
                </a:cubicBezTo>
                <a:cubicBezTo>
                  <a:pt x="768" y="91"/>
                  <a:pt x="796" y="638"/>
                  <a:pt x="450" y="693"/>
                </a:cubicBezTo>
                <a:close/>
                <a:moveTo>
                  <a:pt x="246" y="251"/>
                </a:moveTo>
                <a:cubicBezTo>
                  <a:pt x="254" y="244"/>
                  <a:pt x="260" y="241"/>
                  <a:pt x="265" y="232"/>
                </a:cubicBezTo>
                <a:cubicBezTo>
                  <a:pt x="265" y="213"/>
                  <a:pt x="260" y="209"/>
                  <a:pt x="246" y="203"/>
                </a:cubicBezTo>
                <a:cubicBezTo>
                  <a:pt x="246" y="204"/>
                  <a:pt x="245" y="205"/>
                  <a:pt x="244" y="205"/>
                </a:cubicBezTo>
                <a:cubicBezTo>
                  <a:pt x="248" y="210"/>
                  <a:pt x="253" y="215"/>
                  <a:pt x="257" y="220"/>
                </a:cubicBezTo>
                <a:cubicBezTo>
                  <a:pt x="255" y="225"/>
                  <a:pt x="254" y="231"/>
                  <a:pt x="253" y="236"/>
                </a:cubicBezTo>
                <a:cubicBezTo>
                  <a:pt x="245" y="238"/>
                  <a:pt x="238" y="239"/>
                  <a:pt x="230" y="240"/>
                </a:cubicBezTo>
                <a:cubicBezTo>
                  <a:pt x="218" y="233"/>
                  <a:pt x="212" y="224"/>
                  <a:pt x="209" y="207"/>
                </a:cubicBezTo>
                <a:cubicBezTo>
                  <a:pt x="218" y="192"/>
                  <a:pt x="226" y="183"/>
                  <a:pt x="244" y="177"/>
                </a:cubicBezTo>
                <a:cubicBezTo>
                  <a:pt x="262" y="178"/>
                  <a:pt x="268" y="186"/>
                  <a:pt x="273" y="199"/>
                </a:cubicBezTo>
                <a:cubicBezTo>
                  <a:pt x="276" y="201"/>
                  <a:pt x="279" y="203"/>
                  <a:pt x="281" y="205"/>
                </a:cubicBezTo>
                <a:cubicBezTo>
                  <a:pt x="282" y="204"/>
                  <a:pt x="283" y="203"/>
                  <a:pt x="283" y="201"/>
                </a:cubicBezTo>
                <a:cubicBezTo>
                  <a:pt x="277" y="192"/>
                  <a:pt x="271" y="183"/>
                  <a:pt x="265" y="175"/>
                </a:cubicBezTo>
                <a:cubicBezTo>
                  <a:pt x="268" y="128"/>
                  <a:pt x="333" y="146"/>
                  <a:pt x="337" y="183"/>
                </a:cubicBezTo>
                <a:cubicBezTo>
                  <a:pt x="339" y="184"/>
                  <a:pt x="341" y="185"/>
                  <a:pt x="343" y="187"/>
                </a:cubicBezTo>
                <a:cubicBezTo>
                  <a:pt x="345" y="187"/>
                  <a:pt x="345" y="187"/>
                  <a:pt x="345" y="187"/>
                </a:cubicBezTo>
                <a:cubicBezTo>
                  <a:pt x="340" y="174"/>
                  <a:pt x="336" y="161"/>
                  <a:pt x="331" y="148"/>
                </a:cubicBezTo>
                <a:cubicBezTo>
                  <a:pt x="331" y="145"/>
                  <a:pt x="332" y="142"/>
                  <a:pt x="333" y="140"/>
                </a:cubicBezTo>
                <a:cubicBezTo>
                  <a:pt x="351" y="127"/>
                  <a:pt x="405" y="109"/>
                  <a:pt x="419" y="140"/>
                </a:cubicBezTo>
                <a:cubicBezTo>
                  <a:pt x="424" y="150"/>
                  <a:pt x="419" y="165"/>
                  <a:pt x="415" y="175"/>
                </a:cubicBezTo>
                <a:cubicBezTo>
                  <a:pt x="416" y="177"/>
                  <a:pt x="416" y="179"/>
                  <a:pt x="417" y="181"/>
                </a:cubicBezTo>
                <a:cubicBezTo>
                  <a:pt x="422" y="165"/>
                  <a:pt x="427" y="149"/>
                  <a:pt x="432" y="133"/>
                </a:cubicBezTo>
                <a:cubicBezTo>
                  <a:pt x="458" y="128"/>
                  <a:pt x="473" y="137"/>
                  <a:pt x="489" y="146"/>
                </a:cubicBezTo>
                <a:cubicBezTo>
                  <a:pt x="490" y="148"/>
                  <a:pt x="491" y="151"/>
                  <a:pt x="491" y="154"/>
                </a:cubicBezTo>
                <a:cubicBezTo>
                  <a:pt x="470" y="178"/>
                  <a:pt x="468" y="190"/>
                  <a:pt x="469" y="228"/>
                </a:cubicBezTo>
                <a:cubicBezTo>
                  <a:pt x="462" y="232"/>
                  <a:pt x="462" y="232"/>
                  <a:pt x="462" y="232"/>
                </a:cubicBezTo>
                <a:cubicBezTo>
                  <a:pt x="457" y="235"/>
                  <a:pt x="459" y="236"/>
                  <a:pt x="452" y="234"/>
                </a:cubicBezTo>
                <a:cubicBezTo>
                  <a:pt x="427" y="222"/>
                  <a:pt x="403" y="209"/>
                  <a:pt x="378" y="197"/>
                </a:cubicBezTo>
                <a:cubicBezTo>
                  <a:pt x="362" y="192"/>
                  <a:pt x="347" y="202"/>
                  <a:pt x="337" y="201"/>
                </a:cubicBezTo>
                <a:cubicBezTo>
                  <a:pt x="328" y="197"/>
                  <a:pt x="319" y="193"/>
                  <a:pt x="310" y="189"/>
                </a:cubicBezTo>
                <a:cubicBezTo>
                  <a:pt x="321" y="204"/>
                  <a:pt x="332" y="217"/>
                  <a:pt x="343" y="234"/>
                </a:cubicBezTo>
                <a:cubicBezTo>
                  <a:pt x="342" y="236"/>
                  <a:pt x="342" y="237"/>
                  <a:pt x="341" y="238"/>
                </a:cubicBezTo>
                <a:cubicBezTo>
                  <a:pt x="330" y="242"/>
                  <a:pt x="319" y="246"/>
                  <a:pt x="309" y="249"/>
                </a:cubicBezTo>
                <a:cubicBezTo>
                  <a:pt x="324" y="250"/>
                  <a:pt x="340" y="251"/>
                  <a:pt x="355" y="253"/>
                </a:cubicBezTo>
                <a:cubicBezTo>
                  <a:pt x="364" y="250"/>
                  <a:pt x="369" y="240"/>
                  <a:pt x="382" y="242"/>
                </a:cubicBezTo>
                <a:cubicBezTo>
                  <a:pt x="419" y="249"/>
                  <a:pt x="502" y="295"/>
                  <a:pt x="510" y="333"/>
                </a:cubicBezTo>
                <a:cubicBezTo>
                  <a:pt x="516" y="333"/>
                  <a:pt x="516" y="333"/>
                  <a:pt x="516" y="333"/>
                </a:cubicBezTo>
                <a:cubicBezTo>
                  <a:pt x="510" y="319"/>
                  <a:pt x="505" y="305"/>
                  <a:pt x="499" y="292"/>
                </a:cubicBezTo>
                <a:cubicBezTo>
                  <a:pt x="489" y="288"/>
                  <a:pt x="479" y="285"/>
                  <a:pt x="469" y="281"/>
                </a:cubicBezTo>
                <a:cubicBezTo>
                  <a:pt x="473" y="270"/>
                  <a:pt x="483" y="271"/>
                  <a:pt x="487" y="261"/>
                </a:cubicBezTo>
                <a:cubicBezTo>
                  <a:pt x="497" y="238"/>
                  <a:pt x="482" y="212"/>
                  <a:pt x="481" y="187"/>
                </a:cubicBezTo>
                <a:cubicBezTo>
                  <a:pt x="484" y="184"/>
                  <a:pt x="488" y="181"/>
                  <a:pt x="491" y="179"/>
                </a:cubicBezTo>
                <a:cubicBezTo>
                  <a:pt x="504" y="173"/>
                  <a:pt x="511" y="194"/>
                  <a:pt x="524" y="201"/>
                </a:cubicBezTo>
                <a:cubicBezTo>
                  <a:pt x="520" y="193"/>
                  <a:pt x="519" y="192"/>
                  <a:pt x="520" y="183"/>
                </a:cubicBezTo>
                <a:cubicBezTo>
                  <a:pt x="521" y="181"/>
                  <a:pt x="521" y="180"/>
                  <a:pt x="522" y="179"/>
                </a:cubicBezTo>
                <a:cubicBezTo>
                  <a:pt x="538" y="180"/>
                  <a:pt x="541" y="188"/>
                  <a:pt x="545" y="201"/>
                </a:cubicBezTo>
                <a:cubicBezTo>
                  <a:pt x="546" y="202"/>
                  <a:pt x="547" y="203"/>
                  <a:pt x="549" y="203"/>
                </a:cubicBezTo>
                <a:cubicBezTo>
                  <a:pt x="563" y="148"/>
                  <a:pt x="443" y="111"/>
                  <a:pt x="380" y="113"/>
                </a:cubicBezTo>
                <a:cubicBezTo>
                  <a:pt x="312" y="140"/>
                  <a:pt x="201" y="134"/>
                  <a:pt x="199" y="224"/>
                </a:cubicBezTo>
                <a:cubicBezTo>
                  <a:pt x="212" y="238"/>
                  <a:pt x="219" y="251"/>
                  <a:pt x="246" y="251"/>
                </a:cubicBezTo>
                <a:close/>
                <a:moveTo>
                  <a:pt x="454" y="265"/>
                </a:moveTo>
                <a:cubicBezTo>
                  <a:pt x="455" y="264"/>
                  <a:pt x="456" y="262"/>
                  <a:pt x="456" y="261"/>
                </a:cubicBezTo>
                <a:cubicBezTo>
                  <a:pt x="460" y="261"/>
                  <a:pt x="460" y="261"/>
                  <a:pt x="460" y="261"/>
                </a:cubicBezTo>
                <a:cubicBezTo>
                  <a:pt x="464" y="267"/>
                  <a:pt x="460" y="264"/>
                  <a:pt x="454" y="265"/>
                </a:cubicBezTo>
                <a:close/>
                <a:moveTo>
                  <a:pt x="271" y="267"/>
                </a:moveTo>
                <a:cubicBezTo>
                  <a:pt x="281" y="262"/>
                  <a:pt x="292" y="256"/>
                  <a:pt x="302" y="251"/>
                </a:cubicBezTo>
                <a:cubicBezTo>
                  <a:pt x="293" y="253"/>
                  <a:pt x="284" y="256"/>
                  <a:pt x="275" y="259"/>
                </a:cubicBezTo>
                <a:cubicBezTo>
                  <a:pt x="274" y="262"/>
                  <a:pt x="272" y="264"/>
                  <a:pt x="271" y="267"/>
                </a:cubicBezTo>
                <a:close/>
                <a:moveTo>
                  <a:pt x="302" y="251"/>
                </a:moveTo>
                <a:cubicBezTo>
                  <a:pt x="304" y="250"/>
                  <a:pt x="306" y="249"/>
                  <a:pt x="309" y="249"/>
                </a:cubicBezTo>
                <a:cubicBezTo>
                  <a:pt x="308" y="249"/>
                  <a:pt x="307" y="249"/>
                  <a:pt x="306" y="249"/>
                </a:cubicBezTo>
                <a:cubicBezTo>
                  <a:pt x="305" y="249"/>
                  <a:pt x="303" y="250"/>
                  <a:pt x="302" y="251"/>
                </a:cubicBezTo>
                <a:close/>
                <a:moveTo>
                  <a:pt x="565" y="212"/>
                </a:moveTo>
                <a:cubicBezTo>
                  <a:pt x="553" y="216"/>
                  <a:pt x="551" y="222"/>
                  <a:pt x="545" y="232"/>
                </a:cubicBezTo>
                <a:cubicBezTo>
                  <a:pt x="549" y="247"/>
                  <a:pt x="548" y="257"/>
                  <a:pt x="561" y="263"/>
                </a:cubicBezTo>
                <a:cubicBezTo>
                  <a:pt x="569" y="264"/>
                  <a:pt x="578" y="264"/>
                  <a:pt x="586" y="265"/>
                </a:cubicBezTo>
                <a:cubicBezTo>
                  <a:pt x="588" y="261"/>
                  <a:pt x="590" y="257"/>
                  <a:pt x="592" y="253"/>
                </a:cubicBezTo>
                <a:cubicBezTo>
                  <a:pt x="573" y="255"/>
                  <a:pt x="566" y="254"/>
                  <a:pt x="553" y="242"/>
                </a:cubicBezTo>
                <a:cubicBezTo>
                  <a:pt x="554" y="241"/>
                  <a:pt x="554" y="240"/>
                  <a:pt x="555" y="238"/>
                </a:cubicBezTo>
                <a:cubicBezTo>
                  <a:pt x="554" y="230"/>
                  <a:pt x="555" y="231"/>
                  <a:pt x="559" y="224"/>
                </a:cubicBezTo>
                <a:cubicBezTo>
                  <a:pt x="570" y="221"/>
                  <a:pt x="582" y="218"/>
                  <a:pt x="594" y="222"/>
                </a:cubicBezTo>
                <a:cubicBezTo>
                  <a:pt x="606" y="226"/>
                  <a:pt x="620" y="242"/>
                  <a:pt x="615" y="257"/>
                </a:cubicBezTo>
                <a:cubicBezTo>
                  <a:pt x="610" y="264"/>
                  <a:pt x="604" y="267"/>
                  <a:pt x="594" y="269"/>
                </a:cubicBezTo>
                <a:cubicBezTo>
                  <a:pt x="594" y="275"/>
                  <a:pt x="594" y="275"/>
                  <a:pt x="594" y="275"/>
                </a:cubicBezTo>
                <a:cubicBezTo>
                  <a:pt x="604" y="272"/>
                  <a:pt x="613" y="268"/>
                  <a:pt x="623" y="265"/>
                </a:cubicBezTo>
                <a:cubicBezTo>
                  <a:pt x="626" y="266"/>
                  <a:pt x="628" y="266"/>
                  <a:pt x="631" y="267"/>
                </a:cubicBezTo>
                <a:cubicBezTo>
                  <a:pt x="637" y="275"/>
                  <a:pt x="640" y="282"/>
                  <a:pt x="643" y="294"/>
                </a:cubicBezTo>
                <a:cubicBezTo>
                  <a:pt x="642" y="300"/>
                  <a:pt x="641" y="306"/>
                  <a:pt x="639" y="312"/>
                </a:cubicBezTo>
                <a:cubicBezTo>
                  <a:pt x="630" y="316"/>
                  <a:pt x="620" y="321"/>
                  <a:pt x="610" y="325"/>
                </a:cubicBezTo>
                <a:cubicBezTo>
                  <a:pt x="610" y="327"/>
                  <a:pt x="610" y="327"/>
                  <a:pt x="610" y="327"/>
                </a:cubicBezTo>
                <a:cubicBezTo>
                  <a:pt x="623" y="323"/>
                  <a:pt x="636" y="320"/>
                  <a:pt x="650" y="323"/>
                </a:cubicBezTo>
                <a:cubicBezTo>
                  <a:pt x="660" y="338"/>
                  <a:pt x="673" y="368"/>
                  <a:pt x="658" y="384"/>
                </a:cubicBezTo>
                <a:cubicBezTo>
                  <a:pt x="649" y="399"/>
                  <a:pt x="631" y="395"/>
                  <a:pt x="615" y="393"/>
                </a:cubicBezTo>
                <a:cubicBezTo>
                  <a:pt x="621" y="400"/>
                  <a:pt x="645" y="402"/>
                  <a:pt x="656" y="405"/>
                </a:cubicBezTo>
                <a:cubicBezTo>
                  <a:pt x="670" y="425"/>
                  <a:pt x="669" y="441"/>
                  <a:pt x="662" y="465"/>
                </a:cubicBezTo>
                <a:cubicBezTo>
                  <a:pt x="659" y="467"/>
                  <a:pt x="656" y="469"/>
                  <a:pt x="654" y="471"/>
                </a:cubicBezTo>
                <a:cubicBezTo>
                  <a:pt x="652" y="470"/>
                  <a:pt x="583" y="441"/>
                  <a:pt x="582" y="440"/>
                </a:cubicBezTo>
                <a:cubicBezTo>
                  <a:pt x="564" y="414"/>
                  <a:pt x="597" y="387"/>
                  <a:pt x="598" y="358"/>
                </a:cubicBezTo>
                <a:cubicBezTo>
                  <a:pt x="600" y="328"/>
                  <a:pt x="583" y="318"/>
                  <a:pt x="588" y="290"/>
                </a:cubicBezTo>
                <a:cubicBezTo>
                  <a:pt x="581" y="294"/>
                  <a:pt x="582" y="296"/>
                  <a:pt x="582" y="308"/>
                </a:cubicBezTo>
                <a:cubicBezTo>
                  <a:pt x="549" y="309"/>
                  <a:pt x="546" y="297"/>
                  <a:pt x="543" y="275"/>
                </a:cubicBezTo>
                <a:cubicBezTo>
                  <a:pt x="530" y="268"/>
                  <a:pt x="517" y="260"/>
                  <a:pt x="504" y="253"/>
                </a:cubicBezTo>
                <a:cubicBezTo>
                  <a:pt x="501" y="262"/>
                  <a:pt x="527" y="275"/>
                  <a:pt x="538" y="277"/>
                </a:cubicBezTo>
                <a:cubicBezTo>
                  <a:pt x="538" y="291"/>
                  <a:pt x="537" y="305"/>
                  <a:pt x="536" y="318"/>
                </a:cubicBezTo>
                <a:cubicBezTo>
                  <a:pt x="543" y="328"/>
                  <a:pt x="549" y="332"/>
                  <a:pt x="559" y="337"/>
                </a:cubicBezTo>
                <a:cubicBezTo>
                  <a:pt x="553" y="379"/>
                  <a:pt x="515" y="448"/>
                  <a:pt x="491" y="477"/>
                </a:cubicBezTo>
                <a:cubicBezTo>
                  <a:pt x="477" y="483"/>
                  <a:pt x="464" y="489"/>
                  <a:pt x="450" y="495"/>
                </a:cubicBezTo>
                <a:cubicBezTo>
                  <a:pt x="450" y="497"/>
                  <a:pt x="450" y="497"/>
                  <a:pt x="450" y="497"/>
                </a:cubicBezTo>
                <a:cubicBezTo>
                  <a:pt x="463" y="494"/>
                  <a:pt x="476" y="491"/>
                  <a:pt x="489" y="487"/>
                </a:cubicBezTo>
                <a:cubicBezTo>
                  <a:pt x="498" y="468"/>
                  <a:pt x="509" y="446"/>
                  <a:pt x="530" y="440"/>
                </a:cubicBezTo>
                <a:cubicBezTo>
                  <a:pt x="544" y="483"/>
                  <a:pt x="609" y="451"/>
                  <a:pt x="635" y="483"/>
                </a:cubicBezTo>
                <a:cubicBezTo>
                  <a:pt x="625" y="497"/>
                  <a:pt x="615" y="510"/>
                  <a:pt x="604" y="524"/>
                </a:cubicBezTo>
                <a:cubicBezTo>
                  <a:pt x="603" y="525"/>
                  <a:pt x="602" y="526"/>
                  <a:pt x="600" y="526"/>
                </a:cubicBezTo>
                <a:cubicBezTo>
                  <a:pt x="609" y="528"/>
                  <a:pt x="615" y="522"/>
                  <a:pt x="627" y="520"/>
                </a:cubicBezTo>
                <a:cubicBezTo>
                  <a:pt x="627" y="526"/>
                  <a:pt x="627" y="526"/>
                  <a:pt x="627" y="526"/>
                </a:cubicBezTo>
                <a:cubicBezTo>
                  <a:pt x="620" y="532"/>
                  <a:pt x="613" y="537"/>
                  <a:pt x="606" y="543"/>
                </a:cubicBezTo>
                <a:cubicBezTo>
                  <a:pt x="606" y="545"/>
                  <a:pt x="605" y="547"/>
                  <a:pt x="604" y="549"/>
                </a:cubicBezTo>
                <a:cubicBezTo>
                  <a:pt x="672" y="546"/>
                  <a:pt x="689" y="411"/>
                  <a:pt x="672" y="335"/>
                </a:cubicBezTo>
                <a:cubicBezTo>
                  <a:pt x="666" y="308"/>
                  <a:pt x="649" y="279"/>
                  <a:pt x="641" y="261"/>
                </a:cubicBezTo>
                <a:cubicBezTo>
                  <a:pt x="631" y="238"/>
                  <a:pt x="607" y="194"/>
                  <a:pt x="565" y="212"/>
                </a:cubicBezTo>
                <a:close/>
                <a:moveTo>
                  <a:pt x="251" y="551"/>
                </a:moveTo>
                <a:cubicBezTo>
                  <a:pt x="244" y="537"/>
                  <a:pt x="239" y="524"/>
                  <a:pt x="226" y="516"/>
                </a:cubicBezTo>
                <a:cubicBezTo>
                  <a:pt x="221" y="517"/>
                  <a:pt x="216" y="517"/>
                  <a:pt x="211" y="518"/>
                </a:cubicBezTo>
                <a:cubicBezTo>
                  <a:pt x="205" y="521"/>
                  <a:pt x="205" y="522"/>
                  <a:pt x="201" y="528"/>
                </a:cubicBezTo>
                <a:cubicBezTo>
                  <a:pt x="202" y="530"/>
                  <a:pt x="203" y="532"/>
                  <a:pt x="203" y="534"/>
                </a:cubicBezTo>
                <a:cubicBezTo>
                  <a:pt x="212" y="529"/>
                  <a:pt x="214" y="520"/>
                  <a:pt x="226" y="528"/>
                </a:cubicBezTo>
                <a:cubicBezTo>
                  <a:pt x="233" y="532"/>
                  <a:pt x="235" y="536"/>
                  <a:pt x="238" y="543"/>
                </a:cubicBezTo>
                <a:cubicBezTo>
                  <a:pt x="238" y="549"/>
                  <a:pt x="237" y="555"/>
                  <a:pt x="236" y="561"/>
                </a:cubicBezTo>
                <a:cubicBezTo>
                  <a:pt x="233" y="564"/>
                  <a:pt x="229" y="567"/>
                  <a:pt x="226" y="569"/>
                </a:cubicBezTo>
                <a:cubicBezTo>
                  <a:pt x="201" y="575"/>
                  <a:pt x="180" y="567"/>
                  <a:pt x="172" y="549"/>
                </a:cubicBezTo>
                <a:cubicBezTo>
                  <a:pt x="172" y="524"/>
                  <a:pt x="172" y="524"/>
                  <a:pt x="172" y="524"/>
                </a:cubicBezTo>
                <a:cubicBezTo>
                  <a:pt x="179" y="518"/>
                  <a:pt x="186" y="512"/>
                  <a:pt x="193" y="506"/>
                </a:cubicBezTo>
                <a:cubicBezTo>
                  <a:pt x="181" y="509"/>
                  <a:pt x="175" y="517"/>
                  <a:pt x="162" y="514"/>
                </a:cubicBezTo>
                <a:cubicBezTo>
                  <a:pt x="138" y="503"/>
                  <a:pt x="135" y="478"/>
                  <a:pt x="142" y="448"/>
                </a:cubicBezTo>
                <a:cubicBezTo>
                  <a:pt x="154" y="445"/>
                  <a:pt x="166" y="441"/>
                  <a:pt x="179" y="438"/>
                </a:cubicBezTo>
                <a:cubicBezTo>
                  <a:pt x="180" y="437"/>
                  <a:pt x="181" y="436"/>
                  <a:pt x="183" y="436"/>
                </a:cubicBezTo>
                <a:cubicBezTo>
                  <a:pt x="168" y="436"/>
                  <a:pt x="154" y="437"/>
                  <a:pt x="139" y="438"/>
                </a:cubicBezTo>
                <a:cubicBezTo>
                  <a:pt x="114" y="425"/>
                  <a:pt x="119" y="386"/>
                  <a:pt x="133" y="368"/>
                </a:cubicBezTo>
                <a:cubicBezTo>
                  <a:pt x="147" y="365"/>
                  <a:pt x="167" y="365"/>
                  <a:pt x="179" y="370"/>
                </a:cubicBezTo>
                <a:cubicBezTo>
                  <a:pt x="180" y="369"/>
                  <a:pt x="181" y="369"/>
                  <a:pt x="183" y="368"/>
                </a:cubicBezTo>
                <a:cubicBezTo>
                  <a:pt x="183" y="366"/>
                  <a:pt x="183" y="366"/>
                  <a:pt x="183" y="366"/>
                </a:cubicBezTo>
                <a:cubicBezTo>
                  <a:pt x="171" y="357"/>
                  <a:pt x="144" y="351"/>
                  <a:pt x="133" y="345"/>
                </a:cubicBezTo>
                <a:cubicBezTo>
                  <a:pt x="132" y="324"/>
                  <a:pt x="133" y="304"/>
                  <a:pt x="148" y="294"/>
                </a:cubicBezTo>
                <a:cubicBezTo>
                  <a:pt x="151" y="299"/>
                  <a:pt x="155" y="305"/>
                  <a:pt x="158" y="310"/>
                </a:cubicBezTo>
                <a:cubicBezTo>
                  <a:pt x="177" y="314"/>
                  <a:pt x="208" y="301"/>
                  <a:pt x="224" y="314"/>
                </a:cubicBezTo>
                <a:cubicBezTo>
                  <a:pt x="230" y="318"/>
                  <a:pt x="231" y="320"/>
                  <a:pt x="234" y="327"/>
                </a:cubicBezTo>
                <a:cubicBezTo>
                  <a:pt x="232" y="355"/>
                  <a:pt x="217" y="363"/>
                  <a:pt x="211" y="384"/>
                </a:cubicBezTo>
                <a:cubicBezTo>
                  <a:pt x="203" y="415"/>
                  <a:pt x="208" y="448"/>
                  <a:pt x="201" y="475"/>
                </a:cubicBezTo>
                <a:cubicBezTo>
                  <a:pt x="211" y="472"/>
                  <a:pt x="212" y="470"/>
                  <a:pt x="214" y="458"/>
                </a:cubicBezTo>
                <a:cubicBezTo>
                  <a:pt x="222" y="460"/>
                  <a:pt x="231" y="462"/>
                  <a:pt x="240" y="465"/>
                </a:cubicBezTo>
                <a:cubicBezTo>
                  <a:pt x="245" y="460"/>
                  <a:pt x="250" y="456"/>
                  <a:pt x="255" y="452"/>
                </a:cubicBezTo>
                <a:cubicBezTo>
                  <a:pt x="261" y="461"/>
                  <a:pt x="281" y="512"/>
                  <a:pt x="283" y="522"/>
                </a:cubicBezTo>
                <a:cubicBezTo>
                  <a:pt x="290" y="526"/>
                  <a:pt x="290" y="526"/>
                  <a:pt x="290" y="526"/>
                </a:cubicBezTo>
                <a:cubicBezTo>
                  <a:pt x="292" y="526"/>
                  <a:pt x="292" y="526"/>
                  <a:pt x="292" y="526"/>
                </a:cubicBezTo>
                <a:cubicBezTo>
                  <a:pt x="282" y="492"/>
                  <a:pt x="258" y="454"/>
                  <a:pt x="248" y="423"/>
                </a:cubicBezTo>
                <a:cubicBezTo>
                  <a:pt x="232" y="368"/>
                  <a:pt x="285" y="327"/>
                  <a:pt x="298" y="296"/>
                </a:cubicBezTo>
                <a:cubicBezTo>
                  <a:pt x="310" y="289"/>
                  <a:pt x="329" y="287"/>
                  <a:pt x="345" y="290"/>
                </a:cubicBezTo>
                <a:cubicBezTo>
                  <a:pt x="345" y="286"/>
                  <a:pt x="345" y="286"/>
                  <a:pt x="345" y="286"/>
                </a:cubicBezTo>
                <a:cubicBezTo>
                  <a:pt x="329" y="284"/>
                  <a:pt x="316" y="283"/>
                  <a:pt x="300" y="288"/>
                </a:cubicBezTo>
                <a:cubicBezTo>
                  <a:pt x="290" y="292"/>
                  <a:pt x="283" y="310"/>
                  <a:pt x="277" y="318"/>
                </a:cubicBezTo>
                <a:cubicBezTo>
                  <a:pt x="269" y="318"/>
                  <a:pt x="269" y="318"/>
                  <a:pt x="269" y="318"/>
                </a:cubicBezTo>
                <a:cubicBezTo>
                  <a:pt x="231" y="289"/>
                  <a:pt x="225" y="294"/>
                  <a:pt x="170" y="296"/>
                </a:cubicBezTo>
                <a:cubicBezTo>
                  <a:pt x="170" y="294"/>
                  <a:pt x="169" y="293"/>
                  <a:pt x="168" y="292"/>
                </a:cubicBezTo>
                <a:cubicBezTo>
                  <a:pt x="176" y="283"/>
                  <a:pt x="188" y="274"/>
                  <a:pt x="201" y="271"/>
                </a:cubicBezTo>
                <a:cubicBezTo>
                  <a:pt x="202" y="270"/>
                  <a:pt x="203" y="268"/>
                  <a:pt x="203" y="267"/>
                </a:cubicBezTo>
                <a:cubicBezTo>
                  <a:pt x="196" y="266"/>
                  <a:pt x="190" y="266"/>
                  <a:pt x="183" y="265"/>
                </a:cubicBezTo>
                <a:cubicBezTo>
                  <a:pt x="181" y="264"/>
                  <a:pt x="179" y="262"/>
                  <a:pt x="176" y="261"/>
                </a:cubicBezTo>
                <a:cubicBezTo>
                  <a:pt x="183" y="253"/>
                  <a:pt x="189" y="251"/>
                  <a:pt x="201" y="249"/>
                </a:cubicBezTo>
                <a:cubicBezTo>
                  <a:pt x="201" y="244"/>
                  <a:pt x="201" y="244"/>
                  <a:pt x="201" y="244"/>
                </a:cubicBezTo>
                <a:cubicBezTo>
                  <a:pt x="193" y="244"/>
                  <a:pt x="185" y="243"/>
                  <a:pt x="176" y="242"/>
                </a:cubicBezTo>
                <a:cubicBezTo>
                  <a:pt x="143" y="280"/>
                  <a:pt x="124" y="311"/>
                  <a:pt x="113" y="374"/>
                </a:cubicBezTo>
                <a:cubicBezTo>
                  <a:pt x="97" y="462"/>
                  <a:pt x="163" y="610"/>
                  <a:pt x="242" y="571"/>
                </a:cubicBezTo>
                <a:cubicBezTo>
                  <a:pt x="245" y="565"/>
                  <a:pt x="248" y="558"/>
                  <a:pt x="251" y="551"/>
                </a:cubicBezTo>
                <a:close/>
                <a:moveTo>
                  <a:pt x="230" y="403"/>
                </a:moveTo>
                <a:cubicBezTo>
                  <a:pt x="227" y="404"/>
                  <a:pt x="223" y="406"/>
                  <a:pt x="220" y="407"/>
                </a:cubicBezTo>
                <a:cubicBezTo>
                  <a:pt x="221" y="405"/>
                  <a:pt x="222" y="403"/>
                  <a:pt x="224" y="401"/>
                </a:cubicBezTo>
                <a:cubicBezTo>
                  <a:pt x="230" y="401"/>
                  <a:pt x="230" y="401"/>
                  <a:pt x="230" y="401"/>
                </a:cubicBezTo>
                <a:lnTo>
                  <a:pt x="230" y="403"/>
                </a:lnTo>
                <a:close/>
                <a:moveTo>
                  <a:pt x="263" y="325"/>
                </a:moveTo>
                <a:cubicBezTo>
                  <a:pt x="262" y="326"/>
                  <a:pt x="262" y="327"/>
                  <a:pt x="261" y="329"/>
                </a:cubicBezTo>
                <a:cubicBezTo>
                  <a:pt x="260" y="327"/>
                  <a:pt x="259" y="326"/>
                  <a:pt x="259" y="325"/>
                </a:cubicBezTo>
                <a:lnTo>
                  <a:pt x="263" y="325"/>
                </a:lnTo>
                <a:close/>
                <a:moveTo>
                  <a:pt x="386" y="294"/>
                </a:moveTo>
                <a:cubicBezTo>
                  <a:pt x="350" y="307"/>
                  <a:pt x="315" y="310"/>
                  <a:pt x="300" y="343"/>
                </a:cubicBezTo>
                <a:cubicBezTo>
                  <a:pt x="267" y="414"/>
                  <a:pt x="314" y="516"/>
                  <a:pt x="401" y="502"/>
                </a:cubicBezTo>
                <a:cubicBezTo>
                  <a:pt x="539" y="479"/>
                  <a:pt x="523" y="289"/>
                  <a:pt x="386" y="294"/>
                </a:cubicBezTo>
                <a:close/>
                <a:moveTo>
                  <a:pt x="368" y="489"/>
                </a:moveTo>
                <a:cubicBezTo>
                  <a:pt x="306" y="470"/>
                  <a:pt x="275" y="379"/>
                  <a:pt x="327" y="329"/>
                </a:cubicBezTo>
                <a:cubicBezTo>
                  <a:pt x="345" y="311"/>
                  <a:pt x="374" y="316"/>
                  <a:pt x="401" y="306"/>
                </a:cubicBezTo>
                <a:cubicBezTo>
                  <a:pt x="537" y="335"/>
                  <a:pt x="484" y="525"/>
                  <a:pt x="368" y="489"/>
                </a:cubicBezTo>
                <a:close/>
                <a:moveTo>
                  <a:pt x="384" y="341"/>
                </a:moveTo>
                <a:cubicBezTo>
                  <a:pt x="373" y="346"/>
                  <a:pt x="362" y="351"/>
                  <a:pt x="351" y="356"/>
                </a:cubicBezTo>
                <a:cubicBezTo>
                  <a:pt x="335" y="395"/>
                  <a:pt x="338" y="429"/>
                  <a:pt x="372" y="450"/>
                </a:cubicBezTo>
                <a:cubicBezTo>
                  <a:pt x="468" y="472"/>
                  <a:pt x="474" y="337"/>
                  <a:pt x="384" y="341"/>
                </a:cubicBezTo>
                <a:close/>
                <a:moveTo>
                  <a:pt x="392" y="446"/>
                </a:moveTo>
                <a:cubicBezTo>
                  <a:pt x="372" y="435"/>
                  <a:pt x="351" y="429"/>
                  <a:pt x="347" y="401"/>
                </a:cubicBezTo>
                <a:cubicBezTo>
                  <a:pt x="337" y="372"/>
                  <a:pt x="368" y="358"/>
                  <a:pt x="386" y="349"/>
                </a:cubicBezTo>
                <a:cubicBezTo>
                  <a:pt x="458" y="351"/>
                  <a:pt x="452" y="430"/>
                  <a:pt x="392" y="446"/>
                </a:cubicBezTo>
                <a:close/>
                <a:moveTo>
                  <a:pt x="386" y="364"/>
                </a:moveTo>
                <a:cubicBezTo>
                  <a:pt x="380" y="367"/>
                  <a:pt x="374" y="371"/>
                  <a:pt x="368" y="374"/>
                </a:cubicBezTo>
                <a:cubicBezTo>
                  <a:pt x="358" y="392"/>
                  <a:pt x="363" y="400"/>
                  <a:pt x="368" y="417"/>
                </a:cubicBezTo>
                <a:cubicBezTo>
                  <a:pt x="380" y="426"/>
                  <a:pt x="387" y="427"/>
                  <a:pt x="405" y="427"/>
                </a:cubicBezTo>
                <a:cubicBezTo>
                  <a:pt x="412" y="420"/>
                  <a:pt x="419" y="415"/>
                  <a:pt x="425" y="407"/>
                </a:cubicBezTo>
                <a:cubicBezTo>
                  <a:pt x="423" y="397"/>
                  <a:pt x="421" y="386"/>
                  <a:pt x="419" y="376"/>
                </a:cubicBezTo>
                <a:cubicBezTo>
                  <a:pt x="410" y="369"/>
                  <a:pt x="403" y="364"/>
                  <a:pt x="386" y="364"/>
                </a:cubicBezTo>
                <a:close/>
                <a:moveTo>
                  <a:pt x="401" y="395"/>
                </a:moveTo>
                <a:cubicBezTo>
                  <a:pt x="401" y="390"/>
                  <a:pt x="401" y="390"/>
                  <a:pt x="401" y="390"/>
                </a:cubicBezTo>
                <a:cubicBezTo>
                  <a:pt x="403" y="394"/>
                  <a:pt x="403" y="391"/>
                  <a:pt x="401" y="395"/>
                </a:cubicBezTo>
                <a:close/>
                <a:moveTo>
                  <a:pt x="532" y="489"/>
                </a:moveTo>
                <a:cubicBezTo>
                  <a:pt x="530" y="489"/>
                  <a:pt x="528" y="488"/>
                  <a:pt x="526" y="487"/>
                </a:cubicBezTo>
                <a:cubicBezTo>
                  <a:pt x="508" y="476"/>
                  <a:pt x="503" y="500"/>
                  <a:pt x="493" y="510"/>
                </a:cubicBezTo>
                <a:cubicBezTo>
                  <a:pt x="505" y="502"/>
                  <a:pt x="517" y="495"/>
                  <a:pt x="524" y="495"/>
                </a:cubicBezTo>
                <a:cubicBezTo>
                  <a:pt x="527" y="493"/>
                  <a:pt x="530" y="491"/>
                  <a:pt x="532" y="489"/>
                </a:cubicBezTo>
                <a:close/>
                <a:moveTo>
                  <a:pt x="493" y="510"/>
                </a:moveTo>
                <a:cubicBezTo>
                  <a:pt x="491" y="511"/>
                  <a:pt x="490" y="513"/>
                  <a:pt x="488" y="514"/>
                </a:cubicBezTo>
                <a:cubicBezTo>
                  <a:pt x="489" y="513"/>
                  <a:pt x="490" y="513"/>
                  <a:pt x="491" y="512"/>
                </a:cubicBezTo>
                <a:cubicBezTo>
                  <a:pt x="492" y="511"/>
                  <a:pt x="493" y="511"/>
                  <a:pt x="493" y="510"/>
                </a:cubicBezTo>
                <a:close/>
                <a:moveTo>
                  <a:pt x="569" y="541"/>
                </a:moveTo>
                <a:cubicBezTo>
                  <a:pt x="552" y="532"/>
                  <a:pt x="536" y="558"/>
                  <a:pt x="534" y="561"/>
                </a:cubicBezTo>
                <a:cubicBezTo>
                  <a:pt x="531" y="571"/>
                  <a:pt x="535" y="578"/>
                  <a:pt x="538" y="586"/>
                </a:cubicBezTo>
                <a:cubicBezTo>
                  <a:pt x="545" y="590"/>
                  <a:pt x="546" y="591"/>
                  <a:pt x="557" y="592"/>
                </a:cubicBezTo>
                <a:cubicBezTo>
                  <a:pt x="558" y="589"/>
                  <a:pt x="560" y="585"/>
                  <a:pt x="561" y="582"/>
                </a:cubicBezTo>
                <a:cubicBezTo>
                  <a:pt x="550" y="580"/>
                  <a:pt x="551" y="578"/>
                  <a:pt x="545" y="574"/>
                </a:cubicBezTo>
                <a:cubicBezTo>
                  <a:pt x="545" y="555"/>
                  <a:pt x="551" y="549"/>
                  <a:pt x="569" y="549"/>
                </a:cubicBezTo>
                <a:cubicBezTo>
                  <a:pt x="578" y="558"/>
                  <a:pt x="584" y="566"/>
                  <a:pt x="590" y="578"/>
                </a:cubicBezTo>
                <a:cubicBezTo>
                  <a:pt x="582" y="599"/>
                  <a:pt x="568" y="615"/>
                  <a:pt x="538" y="615"/>
                </a:cubicBezTo>
                <a:cubicBezTo>
                  <a:pt x="532" y="609"/>
                  <a:pt x="525" y="602"/>
                  <a:pt x="518" y="596"/>
                </a:cubicBezTo>
                <a:cubicBezTo>
                  <a:pt x="528" y="616"/>
                  <a:pt x="529" y="626"/>
                  <a:pt x="516" y="643"/>
                </a:cubicBezTo>
                <a:cubicBezTo>
                  <a:pt x="509" y="646"/>
                  <a:pt x="502" y="648"/>
                  <a:pt x="495" y="650"/>
                </a:cubicBezTo>
                <a:cubicBezTo>
                  <a:pt x="456" y="649"/>
                  <a:pt x="466" y="627"/>
                  <a:pt x="450" y="604"/>
                </a:cubicBezTo>
                <a:cubicBezTo>
                  <a:pt x="450" y="600"/>
                  <a:pt x="450" y="600"/>
                  <a:pt x="450" y="600"/>
                </a:cubicBezTo>
                <a:cubicBezTo>
                  <a:pt x="448" y="605"/>
                  <a:pt x="450" y="641"/>
                  <a:pt x="450" y="650"/>
                </a:cubicBezTo>
                <a:cubicBezTo>
                  <a:pt x="429" y="675"/>
                  <a:pt x="401" y="667"/>
                  <a:pt x="374" y="656"/>
                </a:cubicBezTo>
                <a:cubicBezTo>
                  <a:pt x="367" y="643"/>
                  <a:pt x="368" y="634"/>
                  <a:pt x="370" y="615"/>
                </a:cubicBezTo>
                <a:cubicBezTo>
                  <a:pt x="364" y="622"/>
                  <a:pt x="363" y="638"/>
                  <a:pt x="362" y="650"/>
                </a:cubicBezTo>
                <a:cubicBezTo>
                  <a:pt x="337" y="665"/>
                  <a:pt x="311" y="655"/>
                  <a:pt x="290" y="643"/>
                </a:cubicBezTo>
                <a:cubicBezTo>
                  <a:pt x="293" y="628"/>
                  <a:pt x="321" y="583"/>
                  <a:pt x="331" y="567"/>
                </a:cubicBezTo>
                <a:cubicBezTo>
                  <a:pt x="391" y="556"/>
                  <a:pt x="416" y="608"/>
                  <a:pt x="477" y="563"/>
                </a:cubicBezTo>
                <a:cubicBezTo>
                  <a:pt x="487" y="567"/>
                  <a:pt x="497" y="570"/>
                  <a:pt x="508" y="574"/>
                </a:cubicBezTo>
                <a:cubicBezTo>
                  <a:pt x="509" y="573"/>
                  <a:pt x="510" y="572"/>
                  <a:pt x="512" y="571"/>
                </a:cubicBezTo>
                <a:cubicBezTo>
                  <a:pt x="513" y="567"/>
                  <a:pt x="515" y="563"/>
                  <a:pt x="516" y="559"/>
                </a:cubicBezTo>
                <a:cubicBezTo>
                  <a:pt x="498" y="559"/>
                  <a:pt x="493" y="558"/>
                  <a:pt x="483" y="559"/>
                </a:cubicBezTo>
                <a:cubicBezTo>
                  <a:pt x="478" y="552"/>
                  <a:pt x="473" y="544"/>
                  <a:pt x="469" y="537"/>
                </a:cubicBezTo>
                <a:cubicBezTo>
                  <a:pt x="469" y="528"/>
                  <a:pt x="469" y="528"/>
                  <a:pt x="469" y="528"/>
                </a:cubicBezTo>
                <a:cubicBezTo>
                  <a:pt x="474" y="525"/>
                  <a:pt x="481" y="519"/>
                  <a:pt x="488" y="514"/>
                </a:cubicBezTo>
                <a:cubicBezTo>
                  <a:pt x="468" y="524"/>
                  <a:pt x="447" y="501"/>
                  <a:pt x="434" y="547"/>
                </a:cubicBezTo>
                <a:cubicBezTo>
                  <a:pt x="385" y="553"/>
                  <a:pt x="343" y="515"/>
                  <a:pt x="304" y="502"/>
                </a:cubicBezTo>
                <a:cubicBezTo>
                  <a:pt x="302" y="490"/>
                  <a:pt x="300" y="476"/>
                  <a:pt x="294" y="469"/>
                </a:cubicBezTo>
                <a:cubicBezTo>
                  <a:pt x="295" y="480"/>
                  <a:pt x="296" y="491"/>
                  <a:pt x="298" y="502"/>
                </a:cubicBezTo>
                <a:cubicBezTo>
                  <a:pt x="312" y="510"/>
                  <a:pt x="325" y="519"/>
                  <a:pt x="339" y="528"/>
                </a:cubicBezTo>
                <a:cubicBezTo>
                  <a:pt x="343" y="532"/>
                  <a:pt x="341" y="528"/>
                  <a:pt x="343" y="534"/>
                </a:cubicBezTo>
                <a:cubicBezTo>
                  <a:pt x="317" y="564"/>
                  <a:pt x="309" y="564"/>
                  <a:pt x="300" y="615"/>
                </a:cubicBezTo>
                <a:cubicBezTo>
                  <a:pt x="299" y="615"/>
                  <a:pt x="297" y="616"/>
                  <a:pt x="296" y="617"/>
                </a:cubicBezTo>
                <a:cubicBezTo>
                  <a:pt x="273" y="612"/>
                  <a:pt x="264" y="596"/>
                  <a:pt x="246" y="588"/>
                </a:cubicBezTo>
                <a:cubicBezTo>
                  <a:pt x="252" y="597"/>
                  <a:pt x="258" y="599"/>
                  <a:pt x="261" y="611"/>
                </a:cubicBezTo>
                <a:cubicBezTo>
                  <a:pt x="245" y="613"/>
                  <a:pt x="238" y="603"/>
                  <a:pt x="228" y="594"/>
                </a:cubicBezTo>
                <a:cubicBezTo>
                  <a:pt x="239" y="716"/>
                  <a:pt x="552" y="681"/>
                  <a:pt x="598" y="588"/>
                </a:cubicBezTo>
                <a:cubicBezTo>
                  <a:pt x="599" y="562"/>
                  <a:pt x="590" y="544"/>
                  <a:pt x="569" y="541"/>
                </a:cubicBezTo>
                <a:close/>
                <a:moveTo>
                  <a:pt x="413" y="551"/>
                </a:moveTo>
                <a:cubicBezTo>
                  <a:pt x="409" y="548"/>
                  <a:pt x="412" y="551"/>
                  <a:pt x="409" y="547"/>
                </a:cubicBezTo>
                <a:cubicBezTo>
                  <a:pt x="410" y="548"/>
                  <a:pt x="412" y="550"/>
                  <a:pt x="413" y="551"/>
                </a:cubicBezTo>
                <a:close/>
                <a:moveTo>
                  <a:pt x="510" y="586"/>
                </a:moveTo>
                <a:cubicBezTo>
                  <a:pt x="511" y="587"/>
                  <a:pt x="512" y="589"/>
                  <a:pt x="514" y="590"/>
                </a:cubicBezTo>
                <a:cubicBezTo>
                  <a:pt x="516" y="590"/>
                  <a:pt x="516" y="590"/>
                  <a:pt x="516" y="590"/>
                </a:cubicBezTo>
                <a:cubicBezTo>
                  <a:pt x="515" y="587"/>
                  <a:pt x="513" y="585"/>
                  <a:pt x="512" y="582"/>
                </a:cubicBezTo>
                <a:cubicBezTo>
                  <a:pt x="511" y="583"/>
                  <a:pt x="510" y="585"/>
                  <a:pt x="510" y="58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190" name="Freeform 5"/>
          <p:cNvSpPr>
            <a:spLocks noEditPoints="1"/>
          </p:cNvSpPr>
          <p:nvPr/>
        </p:nvSpPr>
        <p:spPr bwMode="auto">
          <a:xfrm>
            <a:off x="7920628" y="2424610"/>
            <a:ext cx="284948" cy="304568"/>
          </a:xfrm>
          <a:custGeom>
            <a:gdLst>
              <a:gd name="T0" fmla="*/ 748 w 796"/>
              <a:gd name="T1" fmla="*/ 238 h 851"/>
              <a:gd name="T2" fmla="*/ 160 w 796"/>
              <a:gd name="T3" fmla="*/ 78 h 851"/>
              <a:gd name="T4" fmla="*/ 63 w 796"/>
              <a:gd name="T5" fmla="*/ 600 h 851"/>
              <a:gd name="T6" fmla="*/ 720 w 796"/>
              <a:gd name="T7" fmla="*/ 222 h 851"/>
              <a:gd name="T8" fmla="*/ 701 w 796"/>
              <a:gd name="T9" fmla="*/ 189 h 851"/>
              <a:gd name="T10" fmla="*/ 366 w 796"/>
              <a:gd name="T11" fmla="*/ 16 h 851"/>
              <a:gd name="T12" fmla="*/ 366 w 796"/>
              <a:gd name="T13" fmla="*/ 43 h 851"/>
              <a:gd name="T14" fmla="*/ 33 w 796"/>
              <a:gd name="T15" fmla="*/ 506 h 851"/>
              <a:gd name="T16" fmla="*/ 57 w 796"/>
              <a:gd name="T17" fmla="*/ 487 h 851"/>
              <a:gd name="T18" fmla="*/ 220 w 796"/>
              <a:gd name="T19" fmla="*/ 707 h 851"/>
              <a:gd name="T20" fmla="*/ 701 w 796"/>
              <a:gd name="T21" fmla="*/ 621 h 851"/>
              <a:gd name="T22" fmla="*/ 557 w 796"/>
              <a:gd name="T23" fmla="*/ 718 h 851"/>
              <a:gd name="T24" fmla="*/ 109 w 796"/>
              <a:gd name="T25" fmla="*/ 193 h 851"/>
              <a:gd name="T26" fmla="*/ 479 w 796"/>
              <a:gd name="T27" fmla="*/ 57 h 851"/>
              <a:gd name="T28" fmla="*/ 754 w 796"/>
              <a:gd name="T29" fmla="*/ 271 h 851"/>
              <a:gd name="T30" fmla="*/ 90 w 796"/>
              <a:gd name="T31" fmla="*/ 327 h 851"/>
              <a:gd name="T32" fmla="*/ 123 w 796"/>
              <a:gd name="T33" fmla="*/ 267 h 851"/>
              <a:gd name="T34" fmla="*/ 246 w 796"/>
              <a:gd name="T35" fmla="*/ 203 h 851"/>
              <a:gd name="T36" fmla="*/ 244 w 796"/>
              <a:gd name="T37" fmla="*/ 177 h 851"/>
              <a:gd name="T38" fmla="*/ 343 w 796"/>
              <a:gd name="T39" fmla="*/ 187 h 851"/>
              <a:gd name="T40" fmla="*/ 417 w 796"/>
              <a:gd name="T41" fmla="*/ 181 h 851"/>
              <a:gd name="T42" fmla="*/ 452 w 796"/>
              <a:gd name="T43" fmla="*/ 234 h 851"/>
              <a:gd name="T44" fmla="*/ 309 w 796"/>
              <a:gd name="T45" fmla="*/ 249 h 851"/>
              <a:gd name="T46" fmla="*/ 469 w 796"/>
              <a:gd name="T47" fmla="*/ 281 h 851"/>
              <a:gd name="T48" fmla="*/ 522 w 796"/>
              <a:gd name="T49" fmla="*/ 179 h 851"/>
              <a:gd name="T50" fmla="*/ 454 w 796"/>
              <a:gd name="T51" fmla="*/ 265 h 851"/>
              <a:gd name="T52" fmla="*/ 275 w 796"/>
              <a:gd name="T53" fmla="*/ 259 h 851"/>
              <a:gd name="T54" fmla="*/ 565 w 796"/>
              <a:gd name="T55" fmla="*/ 212 h 851"/>
              <a:gd name="T56" fmla="*/ 555 w 796"/>
              <a:gd name="T57" fmla="*/ 238 h 851"/>
              <a:gd name="T58" fmla="*/ 623 w 796"/>
              <a:gd name="T59" fmla="*/ 265 h 851"/>
              <a:gd name="T60" fmla="*/ 650 w 796"/>
              <a:gd name="T61" fmla="*/ 323 h 851"/>
              <a:gd name="T62" fmla="*/ 582 w 796"/>
              <a:gd name="T63" fmla="*/ 440 h 851"/>
              <a:gd name="T64" fmla="*/ 538 w 796"/>
              <a:gd name="T65" fmla="*/ 277 h 851"/>
              <a:gd name="T66" fmla="*/ 489 w 796"/>
              <a:gd name="T67" fmla="*/ 487 h 851"/>
              <a:gd name="T68" fmla="*/ 627 w 796"/>
              <a:gd name="T69" fmla="*/ 526 h 851"/>
              <a:gd name="T70" fmla="*/ 251 w 796"/>
              <a:gd name="T71" fmla="*/ 551 h 851"/>
              <a:gd name="T72" fmla="*/ 238 w 796"/>
              <a:gd name="T73" fmla="*/ 543 h 851"/>
              <a:gd name="T74" fmla="*/ 162 w 796"/>
              <a:gd name="T75" fmla="*/ 514 h 851"/>
              <a:gd name="T76" fmla="*/ 179 w 796"/>
              <a:gd name="T77" fmla="*/ 370 h 851"/>
              <a:gd name="T78" fmla="*/ 224 w 796"/>
              <a:gd name="T79" fmla="*/ 314 h 851"/>
              <a:gd name="T80" fmla="*/ 255 w 796"/>
              <a:gd name="T81" fmla="*/ 452 h 851"/>
              <a:gd name="T82" fmla="*/ 345 w 796"/>
              <a:gd name="T83" fmla="*/ 290 h 851"/>
              <a:gd name="T84" fmla="*/ 168 w 796"/>
              <a:gd name="T85" fmla="*/ 292 h 851"/>
              <a:gd name="T86" fmla="*/ 201 w 796"/>
              <a:gd name="T87" fmla="*/ 244 h 851"/>
              <a:gd name="T88" fmla="*/ 220 w 796"/>
              <a:gd name="T89" fmla="*/ 407 h 851"/>
              <a:gd name="T90" fmla="*/ 259 w 796"/>
              <a:gd name="T91" fmla="*/ 325 h 851"/>
              <a:gd name="T92" fmla="*/ 368 w 796"/>
              <a:gd name="T93" fmla="*/ 489 h 851"/>
              <a:gd name="T94" fmla="*/ 372 w 796"/>
              <a:gd name="T95" fmla="*/ 450 h 851"/>
              <a:gd name="T96" fmla="*/ 386 w 796"/>
              <a:gd name="T97" fmla="*/ 364 h 851"/>
              <a:gd name="T98" fmla="*/ 386 w 796"/>
              <a:gd name="T99" fmla="*/ 364 h 851"/>
              <a:gd name="T100" fmla="*/ 493 w 796"/>
              <a:gd name="T101" fmla="*/ 510 h 851"/>
              <a:gd name="T102" fmla="*/ 493 w 796"/>
              <a:gd name="T103" fmla="*/ 510 h 851"/>
              <a:gd name="T104" fmla="*/ 545 w 796"/>
              <a:gd name="T105" fmla="*/ 574 h 851"/>
              <a:gd name="T106" fmla="*/ 495 w 796"/>
              <a:gd name="T107" fmla="*/ 650 h 851"/>
              <a:gd name="T108" fmla="*/ 362 w 796"/>
              <a:gd name="T109" fmla="*/ 650 h 851"/>
              <a:gd name="T110" fmla="*/ 516 w 796"/>
              <a:gd name="T111" fmla="*/ 559 h 851"/>
              <a:gd name="T112" fmla="*/ 304 w 796"/>
              <a:gd name="T113" fmla="*/ 502 h 851"/>
              <a:gd name="T114" fmla="*/ 296 w 796"/>
              <a:gd name="T115" fmla="*/ 617 h 851"/>
              <a:gd name="T116" fmla="*/ 413 w 796"/>
              <a:gd name="T117" fmla="*/ 551 h 851"/>
              <a:gd name="T118" fmla="*/ 512 w 796"/>
              <a:gd name="T119" fmla="*/ 582 h 85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6" h="851">
                <a:moveTo>
                  <a:pt x="787" y="376"/>
                </a:moveTo>
                <a:cubicBezTo>
                  <a:pt x="787" y="372"/>
                  <a:pt x="787" y="372"/>
                  <a:pt x="787" y="372"/>
                </a:cubicBezTo>
                <a:cubicBezTo>
                  <a:pt x="777" y="375"/>
                  <a:pt x="777" y="378"/>
                  <a:pt x="771" y="384"/>
                </a:cubicBezTo>
                <a:cubicBezTo>
                  <a:pt x="770" y="383"/>
                  <a:pt x="768" y="382"/>
                  <a:pt x="767" y="380"/>
                </a:cubicBezTo>
                <a:cubicBezTo>
                  <a:pt x="770" y="356"/>
                  <a:pt x="786" y="321"/>
                  <a:pt x="779" y="290"/>
                </a:cubicBezTo>
                <a:cubicBezTo>
                  <a:pt x="775" y="268"/>
                  <a:pt x="756" y="252"/>
                  <a:pt x="748" y="238"/>
                </a:cubicBezTo>
                <a:cubicBezTo>
                  <a:pt x="744" y="230"/>
                  <a:pt x="748" y="218"/>
                  <a:pt x="742" y="207"/>
                </a:cubicBezTo>
                <a:cubicBezTo>
                  <a:pt x="725" y="176"/>
                  <a:pt x="705" y="166"/>
                  <a:pt x="680" y="144"/>
                </a:cubicBezTo>
                <a:cubicBezTo>
                  <a:pt x="667" y="132"/>
                  <a:pt x="663" y="104"/>
                  <a:pt x="645" y="90"/>
                </a:cubicBezTo>
                <a:cubicBezTo>
                  <a:pt x="579" y="38"/>
                  <a:pt x="499" y="4"/>
                  <a:pt x="395" y="2"/>
                </a:cubicBezTo>
                <a:cubicBezTo>
                  <a:pt x="385" y="11"/>
                  <a:pt x="335" y="0"/>
                  <a:pt x="320" y="4"/>
                </a:cubicBezTo>
                <a:cubicBezTo>
                  <a:pt x="267" y="17"/>
                  <a:pt x="200" y="46"/>
                  <a:pt x="160" y="78"/>
                </a:cubicBezTo>
                <a:cubicBezTo>
                  <a:pt x="148" y="87"/>
                  <a:pt x="93" y="132"/>
                  <a:pt x="104" y="154"/>
                </a:cubicBezTo>
                <a:cubicBezTo>
                  <a:pt x="96" y="162"/>
                  <a:pt x="78" y="160"/>
                  <a:pt x="67" y="172"/>
                </a:cubicBezTo>
                <a:cubicBezTo>
                  <a:pt x="31" y="218"/>
                  <a:pt x="15" y="284"/>
                  <a:pt x="4" y="343"/>
                </a:cubicBezTo>
                <a:cubicBezTo>
                  <a:pt x="0" y="364"/>
                  <a:pt x="17" y="398"/>
                  <a:pt x="14" y="413"/>
                </a:cubicBezTo>
                <a:cubicBezTo>
                  <a:pt x="4" y="459"/>
                  <a:pt x="21" y="555"/>
                  <a:pt x="65" y="594"/>
                </a:cubicBezTo>
                <a:cubicBezTo>
                  <a:pt x="65" y="596"/>
                  <a:pt x="64" y="598"/>
                  <a:pt x="63" y="600"/>
                </a:cubicBezTo>
                <a:cubicBezTo>
                  <a:pt x="67" y="610"/>
                  <a:pt x="72" y="619"/>
                  <a:pt x="76" y="629"/>
                </a:cubicBezTo>
                <a:cubicBezTo>
                  <a:pt x="87" y="650"/>
                  <a:pt x="113" y="676"/>
                  <a:pt x="131" y="691"/>
                </a:cubicBezTo>
                <a:cubicBezTo>
                  <a:pt x="333" y="851"/>
                  <a:pt x="615" y="816"/>
                  <a:pt x="734" y="592"/>
                </a:cubicBezTo>
                <a:cubicBezTo>
                  <a:pt x="762" y="539"/>
                  <a:pt x="785" y="477"/>
                  <a:pt x="781" y="393"/>
                </a:cubicBezTo>
                <a:cubicBezTo>
                  <a:pt x="781" y="382"/>
                  <a:pt x="790" y="386"/>
                  <a:pt x="787" y="376"/>
                </a:cubicBezTo>
                <a:close/>
                <a:moveTo>
                  <a:pt x="720" y="222"/>
                </a:moveTo>
                <a:cubicBezTo>
                  <a:pt x="719" y="223"/>
                  <a:pt x="718" y="225"/>
                  <a:pt x="717" y="226"/>
                </a:cubicBezTo>
                <a:cubicBezTo>
                  <a:pt x="717" y="225"/>
                  <a:pt x="716" y="223"/>
                  <a:pt x="715" y="222"/>
                </a:cubicBezTo>
                <a:lnTo>
                  <a:pt x="720" y="222"/>
                </a:lnTo>
                <a:close/>
                <a:moveTo>
                  <a:pt x="701" y="183"/>
                </a:moveTo>
                <a:cubicBezTo>
                  <a:pt x="702" y="185"/>
                  <a:pt x="704" y="187"/>
                  <a:pt x="705" y="189"/>
                </a:cubicBezTo>
                <a:cubicBezTo>
                  <a:pt x="701" y="189"/>
                  <a:pt x="701" y="189"/>
                  <a:pt x="701" y="189"/>
                </a:cubicBezTo>
                <a:lnTo>
                  <a:pt x="701" y="183"/>
                </a:lnTo>
                <a:close/>
                <a:moveTo>
                  <a:pt x="536" y="37"/>
                </a:moveTo>
                <a:cubicBezTo>
                  <a:pt x="530" y="34"/>
                  <a:pt x="534" y="37"/>
                  <a:pt x="530" y="33"/>
                </a:cubicBezTo>
                <a:cubicBezTo>
                  <a:pt x="536" y="35"/>
                  <a:pt x="533" y="32"/>
                  <a:pt x="536" y="37"/>
                </a:cubicBezTo>
                <a:close/>
                <a:moveTo>
                  <a:pt x="362" y="10"/>
                </a:moveTo>
                <a:cubicBezTo>
                  <a:pt x="366" y="14"/>
                  <a:pt x="363" y="10"/>
                  <a:pt x="366" y="16"/>
                </a:cubicBezTo>
                <a:cubicBezTo>
                  <a:pt x="362" y="16"/>
                  <a:pt x="362" y="16"/>
                  <a:pt x="362" y="16"/>
                </a:cubicBezTo>
                <a:lnTo>
                  <a:pt x="362" y="10"/>
                </a:lnTo>
                <a:close/>
                <a:moveTo>
                  <a:pt x="366" y="43"/>
                </a:moveTo>
                <a:cubicBezTo>
                  <a:pt x="366" y="45"/>
                  <a:pt x="366" y="45"/>
                  <a:pt x="366" y="45"/>
                </a:cubicBezTo>
                <a:cubicBezTo>
                  <a:pt x="358" y="42"/>
                  <a:pt x="361" y="45"/>
                  <a:pt x="357" y="39"/>
                </a:cubicBezTo>
                <a:cubicBezTo>
                  <a:pt x="360" y="40"/>
                  <a:pt x="363" y="41"/>
                  <a:pt x="366" y="43"/>
                </a:cubicBezTo>
                <a:close/>
                <a:moveTo>
                  <a:pt x="146" y="148"/>
                </a:moveTo>
                <a:cubicBezTo>
                  <a:pt x="142" y="145"/>
                  <a:pt x="144" y="148"/>
                  <a:pt x="142" y="144"/>
                </a:cubicBezTo>
                <a:cubicBezTo>
                  <a:pt x="143" y="145"/>
                  <a:pt x="144" y="146"/>
                  <a:pt x="146" y="148"/>
                </a:cubicBezTo>
                <a:close/>
                <a:moveTo>
                  <a:pt x="28" y="512"/>
                </a:moveTo>
                <a:cubicBezTo>
                  <a:pt x="29" y="510"/>
                  <a:pt x="30" y="508"/>
                  <a:pt x="30" y="506"/>
                </a:cubicBezTo>
                <a:cubicBezTo>
                  <a:pt x="33" y="506"/>
                  <a:pt x="33" y="506"/>
                  <a:pt x="33" y="506"/>
                </a:cubicBezTo>
                <a:cubicBezTo>
                  <a:pt x="30" y="512"/>
                  <a:pt x="33" y="508"/>
                  <a:pt x="28" y="512"/>
                </a:cubicBezTo>
                <a:close/>
                <a:moveTo>
                  <a:pt x="49" y="331"/>
                </a:moveTo>
                <a:cubicBezTo>
                  <a:pt x="48" y="329"/>
                  <a:pt x="48" y="328"/>
                  <a:pt x="47" y="327"/>
                </a:cubicBezTo>
                <a:cubicBezTo>
                  <a:pt x="51" y="329"/>
                  <a:pt x="48" y="329"/>
                  <a:pt x="49" y="331"/>
                </a:cubicBezTo>
                <a:close/>
                <a:moveTo>
                  <a:pt x="57" y="491"/>
                </a:moveTo>
                <a:cubicBezTo>
                  <a:pt x="57" y="487"/>
                  <a:pt x="57" y="487"/>
                  <a:pt x="57" y="487"/>
                </a:cubicBezTo>
                <a:cubicBezTo>
                  <a:pt x="59" y="491"/>
                  <a:pt x="59" y="488"/>
                  <a:pt x="57" y="491"/>
                </a:cubicBezTo>
                <a:close/>
                <a:moveTo>
                  <a:pt x="187" y="715"/>
                </a:moveTo>
                <a:cubicBezTo>
                  <a:pt x="187" y="713"/>
                  <a:pt x="188" y="711"/>
                  <a:pt x="189" y="709"/>
                </a:cubicBezTo>
                <a:cubicBezTo>
                  <a:pt x="191" y="714"/>
                  <a:pt x="190" y="711"/>
                  <a:pt x="187" y="715"/>
                </a:cubicBezTo>
                <a:close/>
                <a:moveTo>
                  <a:pt x="211" y="705"/>
                </a:moveTo>
                <a:cubicBezTo>
                  <a:pt x="214" y="706"/>
                  <a:pt x="217" y="707"/>
                  <a:pt x="220" y="707"/>
                </a:cubicBezTo>
                <a:cubicBezTo>
                  <a:pt x="214" y="709"/>
                  <a:pt x="216" y="709"/>
                  <a:pt x="211" y="705"/>
                </a:cubicBezTo>
                <a:close/>
                <a:moveTo>
                  <a:pt x="320" y="761"/>
                </a:moveTo>
                <a:cubicBezTo>
                  <a:pt x="320" y="755"/>
                  <a:pt x="320" y="755"/>
                  <a:pt x="320" y="755"/>
                </a:cubicBezTo>
                <a:cubicBezTo>
                  <a:pt x="323" y="756"/>
                  <a:pt x="325" y="757"/>
                  <a:pt x="327" y="759"/>
                </a:cubicBezTo>
                <a:cubicBezTo>
                  <a:pt x="322" y="763"/>
                  <a:pt x="326" y="760"/>
                  <a:pt x="320" y="761"/>
                </a:cubicBezTo>
                <a:close/>
                <a:moveTo>
                  <a:pt x="701" y="621"/>
                </a:moveTo>
                <a:cubicBezTo>
                  <a:pt x="701" y="615"/>
                  <a:pt x="701" y="615"/>
                  <a:pt x="701" y="615"/>
                </a:cubicBezTo>
                <a:cubicBezTo>
                  <a:pt x="703" y="615"/>
                  <a:pt x="703" y="615"/>
                  <a:pt x="703" y="615"/>
                </a:cubicBezTo>
                <a:cubicBezTo>
                  <a:pt x="702" y="617"/>
                  <a:pt x="702" y="619"/>
                  <a:pt x="701" y="621"/>
                </a:cubicBezTo>
                <a:close/>
                <a:moveTo>
                  <a:pt x="631" y="658"/>
                </a:moveTo>
                <a:cubicBezTo>
                  <a:pt x="614" y="677"/>
                  <a:pt x="587" y="684"/>
                  <a:pt x="565" y="699"/>
                </a:cubicBezTo>
                <a:cubicBezTo>
                  <a:pt x="558" y="704"/>
                  <a:pt x="562" y="710"/>
                  <a:pt x="557" y="718"/>
                </a:cubicBezTo>
                <a:cubicBezTo>
                  <a:pt x="507" y="728"/>
                  <a:pt x="457" y="739"/>
                  <a:pt x="407" y="750"/>
                </a:cubicBezTo>
                <a:cubicBezTo>
                  <a:pt x="381" y="739"/>
                  <a:pt x="342" y="737"/>
                  <a:pt x="310" y="730"/>
                </a:cubicBezTo>
                <a:cubicBezTo>
                  <a:pt x="303" y="731"/>
                  <a:pt x="296" y="731"/>
                  <a:pt x="290" y="732"/>
                </a:cubicBezTo>
                <a:cubicBezTo>
                  <a:pt x="263" y="719"/>
                  <a:pt x="225" y="705"/>
                  <a:pt x="199" y="685"/>
                </a:cubicBezTo>
                <a:cubicBezTo>
                  <a:pt x="77" y="586"/>
                  <a:pt x="14" y="444"/>
                  <a:pt x="82" y="259"/>
                </a:cubicBezTo>
                <a:cubicBezTo>
                  <a:pt x="91" y="237"/>
                  <a:pt x="100" y="215"/>
                  <a:pt x="109" y="193"/>
                </a:cubicBezTo>
                <a:cubicBezTo>
                  <a:pt x="118" y="186"/>
                  <a:pt x="126" y="179"/>
                  <a:pt x="135" y="172"/>
                </a:cubicBezTo>
                <a:cubicBezTo>
                  <a:pt x="139" y="167"/>
                  <a:pt x="140" y="156"/>
                  <a:pt x="142" y="154"/>
                </a:cubicBezTo>
                <a:cubicBezTo>
                  <a:pt x="184" y="115"/>
                  <a:pt x="241" y="78"/>
                  <a:pt x="300" y="57"/>
                </a:cubicBezTo>
                <a:cubicBezTo>
                  <a:pt x="320" y="50"/>
                  <a:pt x="357" y="61"/>
                  <a:pt x="378" y="49"/>
                </a:cubicBezTo>
                <a:cubicBezTo>
                  <a:pt x="412" y="52"/>
                  <a:pt x="447" y="55"/>
                  <a:pt x="481" y="58"/>
                </a:cubicBezTo>
                <a:cubicBezTo>
                  <a:pt x="481" y="58"/>
                  <a:pt x="480" y="58"/>
                  <a:pt x="479" y="57"/>
                </a:cubicBezTo>
                <a:cubicBezTo>
                  <a:pt x="483" y="58"/>
                  <a:pt x="487" y="59"/>
                  <a:pt x="491" y="59"/>
                </a:cubicBezTo>
                <a:cubicBezTo>
                  <a:pt x="488" y="59"/>
                  <a:pt x="485" y="59"/>
                  <a:pt x="481" y="58"/>
                </a:cubicBezTo>
                <a:cubicBezTo>
                  <a:pt x="518" y="75"/>
                  <a:pt x="554" y="92"/>
                  <a:pt x="590" y="109"/>
                </a:cubicBezTo>
                <a:cubicBezTo>
                  <a:pt x="649" y="163"/>
                  <a:pt x="706" y="221"/>
                  <a:pt x="732" y="314"/>
                </a:cubicBezTo>
                <a:cubicBezTo>
                  <a:pt x="770" y="453"/>
                  <a:pt x="701" y="579"/>
                  <a:pt x="631" y="658"/>
                </a:cubicBezTo>
                <a:close/>
                <a:moveTo>
                  <a:pt x="754" y="271"/>
                </a:moveTo>
                <a:cubicBezTo>
                  <a:pt x="760" y="275"/>
                  <a:pt x="757" y="272"/>
                  <a:pt x="761" y="277"/>
                </a:cubicBezTo>
                <a:cubicBezTo>
                  <a:pt x="757" y="274"/>
                  <a:pt x="757" y="275"/>
                  <a:pt x="754" y="271"/>
                </a:cubicBezTo>
                <a:close/>
                <a:moveTo>
                  <a:pt x="483" y="94"/>
                </a:moveTo>
                <a:cubicBezTo>
                  <a:pt x="447" y="84"/>
                  <a:pt x="402" y="89"/>
                  <a:pt x="370" y="84"/>
                </a:cubicBezTo>
                <a:cubicBezTo>
                  <a:pt x="337" y="98"/>
                  <a:pt x="299" y="94"/>
                  <a:pt x="269" y="107"/>
                </a:cubicBezTo>
                <a:cubicBezTo>
                  <a:pt x="179" y="146"/>
                  <a:pt x="120" y="240"/>
                  <a:pt x="90" y="327"/>
                </a:cubicBezTo>
                <a:cubicBezTo>
                  <a:pt x="80" y="357"/>
                  <a:pt x="86" y="399"/>
                  <a:pt x="90" y="427"/>
                </a:cubicBezTo>
                <a:cubicBezTo>
                  <a:pt x="115" y="587"/>
                  <a:pt x="250" y="745"/>
                  <a:pt x="452" y="703"/>
                </a:cubicBezTo>
                <a:cubicBezTo>
                  <a:pt x="648" y="663"/>
                  <a:pt x="789" y="436"/>
                  <a:pt x="662" y="232"/>
                </a:cubicBezTo>
                <a:cubicBezTo>
                  <a:pt x="627" y="176"/>
                  <a:pt x="554" y="114"/>
                  <a:pt x="483" y="94"/>
                </a:cubicBezTo>
                <a:close/>
                <a:moveTo>
                  <a:pt x="450" y="693"/>
                </a:moveTo>
                <a:cubicBezTo>
                  <a:pt x="210" y="731"/>
                  <a:pt x="24" y="495"/>
                  <a:pt x="123" y="267"/>
                </a:cubicBezTo>
                <a:cubicBezTo>
                  <a:pt x="154" y="197"/>
                  <a:pt x="215" y="144"/>
                  <a:pt x="288" y="115"/>
                </a:cubicBezTo>
                <a:cubicBezTo>
                  <a:pt x="317" y="108"/>
                  <a:pt x="347" y="101"/>
                  <a:pt x="376" y="94"/>
                </a:cubicBezTo>
                <a:cubicBezTo>
                  <a:pt x="768" y="91"/>
                  <a:pt x="796" y="638"/>
                  <a:pt x="450" y="693"/>
                </a:cubicBezTo>
                <a:close/>
                <a:moveTo>
                  <a:pt x="246" y="251"/>
                </a:moveTo>
                <a:cubicBezTo>
                  <a:pt x="254" y="244"/>
                  <a:pt x="260" y="241"/>
                  <a:pt x="265" y="232"/>
                </a:cubicBezTo>
                <a:cubicBezTo>
                  <a:pt x="265" y="213"/>
                  <a:pt x="260" y="209"/>
                  <a:pt x="246" y="203"/>
                </a:cubicBezTo>
                <a:cubicBezTo>
                  <a:pt x="246" y="204"/>
                  <a:pt x="245" y="205"/>
                  <a:pt x="244" y="205"/>
                </a:cubicBezTo>
                <a:cubicBezTo>
                  <a:pt x="248" y="210"/>
                  <a:pt x="253" y="215"/>
                  <a:pt x="257" y="220"/>
                </a:cubicBezTo>
                <a:cubicBezTo>
                  <a:pt x="255" y="225"/>
                  <a:pt x="254" y="231"/>
                  <a:pt x="253" y="236"/>
                </a:cubicBezTo>
                <a:cubicBezTo>
                  <a:pt x="245" y="238"/>
                  <a:pt x="238" y="239"/>
                  <a:pt x="230" y="240"/>
                </a:cubicBezTo>
                <a:cubicBezTo>
                  <a:pt x="218" y="233"/>
                  <a:pt x="212" y="224"/>
                  <a:pt x="209" y="207"/>
                </a:cubicBezTo>
                <a:cubicBezTo>
                  <a:pt x="218" y="192"/>
                  <a:pt x="226" y="183"/>
                  <a:pt x="244" y="177"/>
                </a:cubicBezTo>
                <a:cubicBezTo>
                  <a:pt x="262" y="178"/>
                  <a:pt x="268" y="186"/>
                  <a:pt x="273" y="199"/>
                </a:cubicBezTo>
                <a:cubicBezTo>
                  <a:pt x="276" y="201"/>
                  <a:pt x="279" y="203"/>
                  <a:pt x="281" y="205"/>
                </a:cubicBezTo>
                <a:cubicBezTo>
                  <a:pt x="282" y="204"/>
                  <a:pt x="283" y="203"/>
                  <a:pt x="283" y="201"/>
                </a:cubicBezTo>
                <a:cubicBezTo>
                  <a:pt x="277" y="192"/>
                  <a:pt x="271" y="183"/>
                  <a:pt x="265" y="175"/>
                </a:cubicBezTo>
                <a:cubicBezTo>
                  <a:pt x="268" y="128"/>
                  <a:pt x="333" y="146"/>
                  <a:pt x="337" y="183"/>
                </a:cubicBezTo>
                <a:cubicBezTo>
                  <a:pt x="339" y="184"/>
                  <a:pt x="341" y="185"/>
                  <a:pt x="343" y="187"/>
                </a:cubicBezTo>
                <a:cubicBezTo>
                  <a:pt x="345" y="187"/>
                  <a:pt x="345" y="187"/>
                  <a:pt x="345" y="187"/>
                </a:cubicBezTo>
                <a:cubicBezTo>
                  <a:pt x="340" y="174"/>
                  <a:pt x="336" y="161"/>
                  <a:pt x="331" y="148"/>
                </a:cubicBezTo>
                <a:cubicBezTo>
                  <a:pt x="331" y="145"/>
                  <a:pt x="332" y="142"/>
                  <a:pt x="333" y="140"/>
                </a:cubicBezTo>
                <a:cubicBezTo>
                  <a:pt x="351" y="127"/>
                  <a:pt x="405" y="109"/>
                  <a:pt x="419" y="140"/>
                </a:cubicBezTo>
                <a:cubicBezTo>
                  <a:pt x="424" y="150"/>
                  <a:pt x="419" y="165"/>
                  <a:pt x="415" y="175"/>
                </a:cubicBezTo>
                <a:cubicBezTo>
                  <a:pt x="416" y="177"/>
                  <a:pt x="416" y="179"/>
                  <a:pt x="417" y="181"/>
                </a:cubicBezTo>
                <a:cubicBezTo>
                  <a:pt x="422" y="165"/>
                  <a:pt x="427" y="149"/>
                  <a:pt x="432" y="133"/>
                </a:cubicBezTo>
                <a:cubicBezTo>
                  <a:pt x="458" y="128"/>
                  <a:pt x="473" y="137"/>
                  <a:pt x="489" y="146"/>
                </a:cubicBezTo>
                <a:cubicBezTo>
                  <a:pt x="490" y="148"/>
                  <a:pt x="491" y="151"/>
                  <a:pt x="491" y="154"/>
                </a:cubicBezTo>
                <a:cubicBezTo>
                  <a:pt x="470" y="178"/>
                  <a:pt x="468" y="190"/>
                  <a:pt x="469" y="228"/>
                </a:cubicBezTo>
                <a:cubicBezTo>
                  <a:pt x="462" y="232"/>
                  <a:pt x="462" y="232"/>
                  <a:pt x="462" y="232"/>
                </a:cubicBezTo>
                <a:cubicBezTo>
                  <a:pt x="457" y="235"/>
                  <a:pt x="459" y="236"/>
                  <a:pt x="452" y="234"/>
                </a:cubicBezTo>
                <a:cubicBezTo>
                  <a:pt x="427" y="222"/>
                  <a:pt x="403" y="209"/>
                  <a:pt x="378" y="197"/>
                </a:cubicBezTo>
                <a:cubicBezTo>
                  <a:pt x="362" y="192"/>
                  <a:pt x="347" y="202"/>
                  <a:pt x="337" y="201"/>
                </a:cubicBezTo>
                <a:cubicBezTo>
                  <a:pt x="328" y="197"/>
                  <a:pt x="319" y="193"/>
                  <a:pt x="310" y="189"/>
                </a:cubicBezTo>
                <a:cubicBezTo>
                  <a:pt x="321" y="204"/>
                  <a:pt x="332" y="217"/>
                  <a:pt x="343" y="234"/>
                </a:cubicBezTo>
                <a:cubicBezTo>
                  <a:pt x="342" y="236"/>
                  <a:pt x="342" y="237"/>
                  <a:pt x="341" y="238"/>
                </a:cubicBezTo>
                <a:cubicBezTo>
                  <a:pt x="330" y="242"/>
                  <a:pt x="319" y="246"/>
                  <a:pt x="309" y="249"/>
                </a:cubicBezTo>
                <a:cubicBezTo>
                  <a:pt x="324" y="250"/>
                  <a:pt x="340" y="251"/>
                  <a:pt x="355" y="253"/>
                </a:cubicBezTo>
                <a:cubicBezTo>
                  <a:pt x="364" y="250"/>
                  <a:pt x="369" y="240"/>
                  <a:pt x="382" y="242"/>
                </a:cubicBezTo>
                <a:cubicBezTo>
                  <a:pt x="419" y="249"/>
                  <a:pt x="502" y="295"/>
                  <a:pt x="510" y="333"/>
                </a:cubicBezTo>
                <a:cubicBezTo>
                  <a:pt x="516" y="333"/>
                  <a:pt x="516" y="333"/>
                  <a:pt x="516" y="333"/>
                </a:cubicBezTo>
                <a:cubicBezTo>
                  <a:pt x="510" y="319"/>
                  <a:pt x="505" y="305"/>
                  <a:pt x="499" y="292"/>
                </a:cubicBezTo>
                <a:cubicBezTo>
                  <a:pt x="489" y="288"/>
                  <a:pt x="479" y="285"/>
                  <a:pt x="469" y="281"/>
                </a:cubicBezTo>
                <a:cubicBezTo>
                  <a:pt x="473" y="270"/>
                  <a:pt x="483" y="271"/>
                  <a:pt x="487" y="261"/>
                </a:cubicBezTo>
                <a:cubicBezTo>
                  <a:pt x="497" y="238"/>
                  <a:pt x="482" y="212"/>
                  <a:pt x="481" y="187"/>
                </a:cubicBezTo>
                <a:cubicBezTo>
                  <a:pt x="484" y="184"/>
                  <a:pt x="488" y="181"/>
                  <a:pt x="491" y="179"/>
                </a:cubicBezTo>
                <a:cubicBezTo>
                  <a:pt x="504" y="173"/>
                  <a:pt x="511" y="194"/>
                  <a:pt x="524" y="201"/>
                </a:cubicBezTo>
                <a:cubicBezTo>
                  <a:pt x="520" y="193"/>
                  <a:pt x="519" y="192"/>
                  <a:pt x="520" y="183"/>
                </a:cubicBezTo>
                <a:cubicBezTo>
                  <a:pt x="521" y="181"/>
                  <a:pt x="521" y="180"/>
                  <a:pt x="522" y="179"/>
                </a:cubicBezTo>
                <a:cubicBezTo>
                  <a:pt x="538" y="180"/>
                  <a:pt x="541" y="188"/>
                  <a:pt x="545" y="201"/>
                </a:cubicBezTo>
                <a:cubicBezTo>
                  <a:pt x="546" y="202"/>
                  <a:pt x="547" y="203"/>
                  <a:pt x="549" y="203"/>
                </a:cubicBezTo>
                <a:cubicBezTo>
                  <a:pt x="563" y="148"/>
                  <a:pt x="443" y="111"/>
                  <a:pt x="380" y="113"/>
                </a:cubicBezTo>
                <a:cubicBezTo>
                  <a:pt x="312" y="140"/>
                  <a:pt x="201" y="134"/>
                  <a:pt x="199" y="224"/>
                </a:cubicBezTo>
                <a:cubicBezTo>
                  <a:pt x="212" y="238"/>
                  <a:pt x="219" y="251"/>
                  <a:pt x="246" y="251"/>
                </a:cubicBezTo>
                <a:close/>
                <a:moveTo>
                  <a:pt x="454" y="265"/>
                </a:moveTo>
                <a:cubicBezTo>
                  <a:pt x="455" y="264"/>
                  <a:pt x="456" y="262"/>
                  <a:pt x="456" y="261"/>
                </a:cubicBezTo>
                <a:cubicBezTo>
                  <a:pt x="460" y="261"/>
                  <a:pt x="460" y="261"/>
                  <a:pt x="460" y="261"/>
                </a:cubicBezTo>
                <a:cubicBezTo>
                  <a:pt x="464" y="267"/>
                  <a:pt x="460" y="264"/>
                  <a:pt x="454" y="265"/>
                </a:cubicBezTo>
                <a:close/>
                <a:moveTo>
                  <a:pt x="271" y="267"/>
                </a:moveTo>
                <a:cubicBezTo>
                  <a:pt x="281" y="262"/>
                  <a:pt x="292" y="256"/>
                  <a:pt x="302" y="251"/>
                </a:cubicBezTo>
                <a:cubicBezTo>
                  <a:pt x="293" y="253"/>
                  <a:pt x="284" y="256"/>
                  <a:pt x="275" y="259"/>
                </a:cubicBezTo>
                <a:cubicBezTo>
                  <a:pt x="274" y="262"/>
                  <a:pt x="272" y="264"/>
                  <a:pt x="271" y="267"/>
                </a:cubicBezTo>
                <a:close/>
                <a:moveTo>
                  <a:pt x="302" y="251"/>
                </a:moveTo>
                <a:cubicBezTo>
                  <a:pt x="304" y="250"/>
                  <a:pt x="306" y="249"/>
                  <a:pt x="309" y="249"/>
                </a:cubicBezTo>
                <a:cubicBezTo>
                  <a:pt x="308" y="249"/>
                  <a:pt x="307" y="249"/>
                  <a:pt x="306" y="249"/>
                </a:cubicBezTo>
                <a:cubicBezTo>
                  <a:pt x="305" y="249"/>
                  <a:pt x="303" y="250"/>
                  <a:pt x="302" y="251"/>
                </a:cubicBezTo>
                <a:close/>
                <a:moveTo>
                  <a:pt x="565" y="212"/>
                </a:moveTo>
                <a:cubicBezTo>
                  <a:pt x="553" y="216"/>
                  <a:pt x="551" y="222"/>
                  <a:pt x="545" y="232"/>
                </a:cubicBezTo>
                <a:cubicBezTo>
                  <a:pt x="549" y="247"/>
                  <a:pt x="548" y="257"/>
                  <a:pt x="561" y="263"/>
                </a:cubicBezTo>
                <a:cubicBezTo>
                  <a:pt x="569" y="264"/>
                  <a:pt x="578" y="264"/>
                  <a:pt x="586" y="265"/>
                </a:cubicBezTo>
                <a:cubicBezTo>
                  <a:pt x="588" y="261"/>
                  <a:pt x="590" y="257"/>
                  <a:pt x="592" y="253"/>
                </a:cubicBezTo>
                <a:cubicBezTo>
                  <a:pt x="573" y="255"/>
                  <a:pt x="566" y="254"/>
                  <a:pt x="553" y="242"/>
                </a:cubicBezTo>
                <a:cubicBezTo>
                  <a:pt x="554" y="241"/>
                  <a:pt x="554" y="240"/>
                  <a:pt x="555" y="238"/>
                </a:cubicBezTo>
                <a:cubicBezTo>
                  <a:pt x="554" y="230"/>
                  <a:pt x="555" y="231"/>
                  <a:pt x="559" y="224"/>
                </a:cubicBezTo>
                <a:cubicBezTo>
                  <a:pt x="570" y="221"/>
                  <a:pt x="582" y="218"/>
                  <a:pt x="594" y="222"/>
                </a:cubicBezTo>
                <a:cubicBezTo>
                  <a:pt x="606" y="226"/>
                  <a:pt x="620" y="242"/>
                  <a:pt x="615" y="257"/>
                </a:cubicBezTo>
                <a:cubicBezTo>
                  <a:pt x="610" y="264"/>
                  <a:pt x="604" y="267"/>
                  <a:pt x="594" y="269"/>
                </a:cubicBezTo>
                <a:cubicBezTo>
                  <a:pt x="594" y="275"/>
                  <a:pt x="594" y="275"/>
                  <a:pt x="594" y="275"/>
                </a:cubicBezTo>
                <a:cubicBezTo>
                  <a:pt x="604" y="272"/>
                  <a:pt x="613" y="268"/>
                  <a:pt x="623" y="265"/>
                </a:cubicBezTo>
                <a:cubicBezTo>
                  <a:pt x="626" y="266"/>
                  <a:pt x="628" y="266"/>
                  <a:pt x="631" y="267"/>
                </a:cubicBezTo>
                <a:cubicBezTo>
                  <a:pt x="637" y="275"/>
                  <a:pt x="640" y="282"/>
                  <a:pt x="643" y="294"/>
                </a:cubicBezTo>
                <a:cubicBezTo>
                  <a:pt x="642" y="300"/>
                  <a:pt x="641" y="306"/>
                  <a:pt x="639" y="312"/>
                </a:cubicBezTo>
                <a:cubicBezTo>
                  <a:pt x="630" y="316"/>
                  <a:pt x="620" y="321"/>
                  <a:pt x="610" y="325"/>
                </a:cubicBezTo>
                <a:cubicBezTo>
                  <a:pt x="610" y="327"/>
                  <a:pt x="610" y="327"/>
                  <a:pt x="610" y="327"/>
                </a:cubicBezTo>
                <a:cubicBezTo>
                  <a:pt x="623" y="323"/>
                  <a:pt x="636" y="320"/>
                  <a:pt x="650" y="323"/>
                </a:cubicBezTo>
                <a:cubicBezTo>
                  <a:pt x="660" y="338"/>
                  <a:pt x="673" y="368"/>
                  <a:pt x="658" y="384"/>
                </a:cubicBezTo>
                <a:cubicBezTo>
                  <a:pt x="649" y="399"/>
                  <a:pt x="631" y="395"/>
                  <a:pt x="615" y="393"/>
                </a:cubicBezTo>
                <a:cubicBezTo>
                  <a:pt x="621" y="400"/>
                  <a:pt x="645" y="402"/>
                  <a:pt x="656" y="405"/>
                </a:cubicBezTo>
                <a:cubicBezTo>
                  <a:pt x="670" y="425"/>
                  <a:pt x="669" y="441"/>
                  <a:pt x="662" y="465"/>
                </a:cubicBezTo>
                <a:cubicBezTo>
                  <a:pt x="659" y="467"/>
                  <a:pt x="656" y="469"/>
                  <a:pt x="654" y="471"/>
                </a:cubicBezTo>
                <a:cubicBezTo>
                  <a:pt x="652" y="470"/>
                  <a:pt x="583" y="441"/>
                  <a:pt x="582" y="440"/>
                </a:cubicBezTo>
                <a:cubicBezTo>
                  <a:pt x="564" y="414"/>
                  <a:pt x="597" y="387"/>
                  <a:pt x="598" y="358"/>
                </a:cubicBezTo>
                <a:cubicBezTo>
                  <a:pt x="600" y="328"/>
                  <a:pt x="583" y="318"/>
                  <a:pt x="588" y="290"/>
                </a:cubicBezTo>
                <a:cubicBezTo>
                  <a:pt x="581" y="294"/>
                  <a:pt x="582" y="296"/>
                  <a:pt x="582" y="308"/>
                </a:cubicBezTo>
                <a:cubicBezTo>
                  <a:pt x="549" y="309"/>
                  <a:pt x="546" y="297"/>
                  <a:pt x="543" y="275"/>
                </a:cubicBezTo>
                <a:cubicBezTo>
                  <a:pt x="530" y="268"/>
                  <a:pt x="517" y="260"/>
                  <a:pt x="504" y="253"/>
                </a:cubicBezTo>
                <a:cubicBezTo>
                  <a:pt x="501" y="262"/>
                  <a:pt x="527" y="275"/>
                  <a:pt x="538" y="277"/>
                </a:cubicBezTo>
                <a:cubicBezTo>
                  <a:pt x="538" y="291"/>
                  <a:pt x="537" y="305"/>
                  <a:pt x="536" y="318"/>
                </a:cubicBezTo>
                <a:cubicBezTo>
                  <a:pt x="543" y="328"/>
                  <a:pt x="549" y="332"/>
                  <a:pt x="559" y="337"/>
                </a:cubicBezTo>
                <a:cubicBezTo>
                  <a:pt x="553" y="379"/>
                  <a:pt x="515" y="448"/>
                  <a:pt x="491" y="477"/>
                </a:cubicBezTo>
                <a:cubicBezTo>
                  <a:pt x="477" y="483"/>
                  <a:pt x="464" y="489"/>
                  <a:pt x="450" y="495"/>
                </a:cubicBezTo>
                <a:cubicBezTo>
                  <a:pt x="450" y="497"/>
                  <a:pt x="450" y="497"/>
                  <a:pt x="450" y="497"/>
                </a:cubicBezTo>
                <a:cubicBezTo>
                  <a:pt x="463" y="494"/>
                  <a:pt x="476" y="491"/>
                  <a:pt x="489" y="487"/>
                </a:cubicBezTo>
                <a:cubicBezTo>
                  <a:pt x="498" y="468"/>
                  <a:pt x="509" y="446"/>
                  <a:pt x="530" y="440"/>
                </a:cubicBezTo>
                <a:cubicBezTo>
                  <a:pt x="544" y="483"/>
                  <a:pt x="609" y="451"/>
                  <a:pt x="635" y="483"/>
                </a:cubicBezTo>
                <a:cubicBezTo>
                  <a:pt x="625" y="497"/>
                  <a:pt x="615" y="510"/>
                  <a:pt x="604" y="524"/>
                </a:cubicBezTo>
                <a:cubicBezTo>
                  <a:pt x="603" y="525"/>
                  <a:pt x="602" y="526"/>
                  <a:pt x="600" y="526"/>
                </a:cubicBezTo>
                <a:cubicBezTo>
                  <a:pt x="609" y="528"/>
                  <a:pt x="615" y="522"/>
                  <a:pt x="627" y="520"/>
                </a:cubicBezTo>
                <a:cubicBezTo>
                  <a:pt x="627" y="526"/>
                  <a:pt x="627" y="526"/>
                  <a:pt x="627" y="526"/>
                </a:cubicBezTo>
                <a:cubicBezTo>
                  <a:pt x="620" y="532"/>
                  <a:pt x="613" y="537"/>
                  <a:pt x="606" y="543"/>
                </a:cubicBezTo>
                <a:cubicBezTo>
                  <a:pt x="606" y="545"/>
                  <a:pt x="605" y="547"/>
                  <a:pt x="604" y="549"/>
                </a:cubicBezTo>
                <a:cubicBezTo>
                  <a:pt x="672" y="546"/>
                  <a:pt x="689" y="411"/>
                  <a:pt x="672" y="335"/>
                </a:cubicBezTo>
                <a:cubicBezTo>
                  <a:pt x="666" y="308"/>
                  <a:pt x="649" y="279"/>
                  <a:pt x="641" y="261"/>
                </a:cubicBezTo>
                <a:cubicBezTo>
                  <a:pt x="631" y="238"/>
                  <a:pt x="607" y="194"/>
                  <a:pt x="565" y="212"/>
                </a:cubicBezTo>
                <a:close/>
                <a:moveTo>
                  <a:pt x="251" y="551"/>
                </a:moveTo>
                <a:cubicBezTo>
                  <a:pt x="244" y="537"/>
                  <a:pt x="239" y="524"/>
                  <a:pt x="226" y="516"/>
                </a:cubicBezTo>
                <a:cubicBezTo>
                  <a:pt x="221" y="517"/>
                  <a:pt x="216" y="517"/>
                  <a:pt x="211" y="518"/>
                </a:cubicBezTo>
                <a:cubicBezTo>
                  <a:pt x="205" y="521"/>
                  <a:pt x="205" y="522"/>
                  <a:pt x="201" y="528"/>
                </a:cubicBezTo>
                <a:cubicBezTo>
                  <a:pt x="202" y="530"/>
                  <a:pt x="203" y="532"/>
                  <a:pt x="203" y="534"/>
                </a:cubicBezTo>
                <a:cubicBezTo>
                  <a:pt x="212" y="529"/>
                  <a:pt x="214" y="520"/>
                  <a:pt x="226" y="528"/>
                </a:cubicBezTo>
                <a:cubicBezTo>
                  <a:pt x="233" y="532"/>
                  <a:pt x="235" y="536"/>
                  <a:pt x="238" y="543"/>
                </a:cubicBezTo>
                <a:cubicBezTo>
                  <a:pt x="238" y="549"/>
                  <a:pt x="237" y="555"/>
                  <a:pt x="236" y="561"/>
                </a:cubicBezTo>
                <a:cubicBezTo>
                  <a:pt x="233" y="564"/>
                  <a:pt x="229" y="567"/>
                  <a:pt x="226" y="569"/>
                </a:cubicBezTo>
                <a:cubicBezTo>
                  <a:pt x="201" y="575"/>
                  <a:pt x="180" y="567"/>
                  <a:pt x="172" y="549"/>
                </a:cubicBezTo>
                <a:cubicBezTo>
                  <a:pt x="172" y="524"/>
                  <a:pt x="172" y="524"/>
                  <a:pt x="172" y="524"/>
                </a:cubicBezTo>
                <a:cubicBezTo>
                  <a:pt x="179" y="518"/>
                  <a:pt x="186" y="512"/>
                  <a:pt x="193" y="506"/>
                </a:cubicBezTo>
                <a:cubicBezTo>
                  <a:pt x="181" y="509"/>
                  <a:pt x="175" y="517"/>
                  <a:pt x="162" y="514"/>
                </a:cubicBezTo>
                <a:cubicBezTo>
                  <a:pt x="138" y="503"/>
                  <a:pt x="135" y="478"/>
                  <a:pt x="142" y="448"/>
                </a:cubicBezTo>
                <a:cubicBezTo>
                  <a:pt x="154" y="445"/>
                  <a:pt x="166" y="441"/>
                  <a:pt x="179" y="438"/>
                </a:cubicBezTo>
                <a:cubicBezTo>
                  <a:pt x="180" y="437"/>
                  <a:pt x="181" y="436"/>
                  <a:pt x="183" y="436"/>
                </a:cubicBezTo>
                <a:cubicBezTo>
                  <a:pt x="168" y="436"/>
                  <a:pt x="154" y="437"/>
                  <a:pt x="139" y="438"/>
                </a:cubicBezTo>
                <a:cubicBezTo>
                  <a:pt x="114" y="425"/>
                  <a:pt x="119" y="386"/>
                  <a:pt x="133" y="368"/>
                </a:cubicBezTo>
                <a:cubicBezTo>
                  <a:pt x="147" y="365"/>
                  <a:pt x="167" y="365"/>
                  <a:pt x="179" y="370"/>
                </a:cubicBezTo>
                <a:cubicBezTo>
                  <a:pt x="180" y="369"/>
                  <a:pt x="181" y="369"/>
                  <a:pt x="183" y="368"/>
                </a:cubicBezTo>
                <a:cubicBezTo>
                  <a:pt x="183" y="366"/>
                  <a:pt x="183" y="366"/>
                  <a:pt x="183" y="366"/>
                </a:cubicBezTo>
                <a:cubicBezTo>
                  <a:pt x="171" y="357"/>
                  <a:pt x="144" y="351"/>
                  <a:pt x="133" y="345"/>
                </a:cubicBezTo>
                <a:cubicBezTo>
                  <a:pt x="132" y="324"/>
                  <a:pt x="133" y="304"/>
                  <a:pt x="148" y="294"/>
                </a:cubicBezTo>
                <a:cubicBezTo>
                  <a:pt x="151" y="299"/>
                  <a:pt x="155" y="305"/>
                  <a:pt x="158" y="310"/>
                </a:cubicBezTo>
                <a:cubicBezTo>
                  <a:pt x="177" y="314"/>
                  <a:pt x="208" y="301"/>
                  <a:pt x="224" y="314"/>
                </a:cubicBezTo>
                <a:cubicBezTo>
                  <a:pt x="230" y="318"/>
                  <a:pt x="231" y="320"/>
                  <a:pt x="234" y="327"/>
                </a:cubicBezTo>
                <a:cubicBezTo>
                  <a:pt x="232" y="355"/>
                  <a:pt x="217" y="363"/>
                  <a:pt x="211" y="384"/>
                </a:cubicBezTo>
                <a:cubicBezTo>
                  <a:pt x="203" y="415"/>
                  <a:pt x="208" y="448"/>
                  <a:pt x="201" y="475"/>
                </a:cubicBezTo>
                <a:cubicBezTo>
                  <a:pt x="211" y="472"/>
                  <a:pt x="212" y="470"/>
                  <a:pt x="214" y="458"/>
                </a:cubicBezTo>
                <a:cubicBezTo>
                  <a:pt x="222" y="460"/>
                  <a:pt x="231" y="462"/>
                  <a:pt x="240" y="465"/>
                </a:cubicBezTo>
                <a:cubicBezTo>
                  <a:pt x="245" y="460"/>
                  <a:pt x="250" y="456"/>
                  <a:pt x="255" y="452"/>
                </a:cubicBezTo>
                <a:cubicBezTo>
                  <a:pt x="261" y="461"/>
                  <a:pt x="281" y="512"/>
                  <a:pt x="283" y="522"/>
                </a:cubicBezTo>
                <a:cubicBezTo>
                  <a:pt x="290" y="526"/>
                  <a:pt x="290" y="526"/>
                  <a:pt x="290" y="526"/>
                </a:cubicBezTo>
                <a:cubicBezTo>
                  <a:pt x="292" y="526"/>
                  <a:pt x="292" y="526"/>
                  <a:pt x="292" y="526"/>
                </a:cubicBezTo>
                <a:cubicBezTo>
                  <a:pt x="282" y="492"/>
                  <a:pt x="258" y="454"/>
                  <a:pt x="248" y="423"/>
                </a:cubicBezTo>
                <a:cubicBezTo>
                  <a:pt x="232" y="368"/>
                  <a:pt x="285" y="327"/>
                  <a:pt x="298" y="296"/>
                </a:cubicBezTo>
                <a:cubicBezTo>
                  <a:pt x="310" y="289"/>
                  <a:pt x="329" y="287"/>
                  <a:pt x="345" y="290"/>
                </a:cubicBezTo>
                <a:cubicBezTo>
                  <a:pt x="345" y="286"/>
                  <a:pt x="345" y="286"/>
                  <a:pt x="345" y="286"/>
                </a:cubicBezTo>
                <a:cubicBezTo>
                  <a:pt x="329" y="284"/>
                  <a:pt x="316" y="283"/>
                  <a:pt x="300" y="288"/>
                </a:cubicBezTo>
                <a:cubicBezTo>
                  <a:pt x="290" y="292"/>
                  <a:pt x="283" y="310"/>
                  <a:pt x="277" y="318"/>
                </a:cubicBezTo>
                <a:cubicBezTo>
                  <a:pt x="269" y="318"/>
                  <a:pt x="269" y="318"/>
                  <a:pt x="269" y="318"/>
                </a:cubicBezTo>
                <a:cubicBezTo>
                  <a:pt x="231" y="289"/>
                  <a:pt x="225" y="294"/>
                  <a:pt x="170" y="296"/>
                </a:cubicBezTo>
                <a:cubicBezTo>
                  <a:pt x="170" y="294"/>
                  <a:pt x="169" y="293"/>
                  <a:pt x="168" y="292"/>
                </a:cubicBezTo>
                <a:cubicBezTo>
                  <a:pt x="176" y="283"/>
                  <a:pt x="188" y="274"/>
                  <a:pt x="201" y="271"/>
                </a:cubicBezTo>
                <a:cubicBezTo>
                  <a:pt x="202" y="270"/>
                  <a:pt x="203" y="268"/>
                  <a:pt x="203" y="267"/>
                </a:cubicBezTo>
                <a:cubicBezTo>
                  <a:pt x="196" y="266"/>
                  <a:pt x="190" y="266"/>
                  <a:pt x="183" y="265"/>
                </a:cubicBezTo>
                <a:cubicBezTo>
                  <a:pt x="181" y="264"/>
                  <a:pt x="179" y="262"/>
                  <a:pt x="176" y="261"/>
                </a:cubicBezTo>
                <a:cubicBezTo>
                  <a:pt x="183" y="253"/>
                  <a:pt x="189" y="251"/>
                  <a:pt x="201" y="249"/>
                </a:cubicBezTo>
                <a:cubicBezTo>
                  <a:pt x="201" y="244"/>
                  <a:pt x="201" y="244"/>
                  <a:pt x="201" y="244"/>
                </a:cubicBezTo>
                <a:cubicBezTo>
                  <a:pt x="193" y="244"/>
                  <a:pt x="185" y="243"/>
                  <a:pt x="176" y="242"/>
                </a:cubicBezTo>
                <a:cubicBezTo>
                  <a:pt x="143" y="280"/>
                  <a:pt x="124" y="311"/>
                  <a:pt x="113" y="374"/>
                </a:cubicBezTo>
                <a:cubicBezTo>
                  <a:pt x="97" y="462"/>
                  <a:pt x="163" y="610"/>
                  <a:pt x="242" y="571"/>
                </a:cubicBezTo>
                <a:cubicBezTo>
                  <a:pt x="245" y="565"/>
                  <a:pt x="248" y="558"/>
                  <a:pt x="251" y="551"/>
                </a:cubicBezTo>
                <a:close/>
                <a:moveTo>
                  <a:pt x="230" y="403"/>
                </a:moveTo>
                <a:cubicBezTo>
                  <a:pt x="227" y="404"/>
                  <a:pt x="223" y="406"/>
                  <a:pt x="220" y="407"/>
                </a:cubicBezTo>
                <a:cubicBezTo>
                  <a:pt x="221" y="405"/>
                  <a:pt x="222" y="403"/>
                  <a:pt x="224" y="401"/>
                </a:cubicBezTo>
                <a:cubicBezTo>
                  <a:pt x="230" y="401"/>
                  <a:pt x="230" y="401"/>
                  <a:pt x="230" y="401"/>
                </a:cubicBezTo>
                <a:lnTo>
                  <a:pt x="230" y="403"/>
                </a:lnTo>
                <a:close/>
                <a:moveTo>
                  <a:pt x="263" y="325"/>
                </a:moveTo>
                <a:cubicBezTo>
                  <a:pt x="262" y="326"/>
                  <a:pt x="262" y="327"/>
                  <a:pt x="261" y="329"/>
                </a:cubicBezTo>
                <a:cubicBezTo>
                  <a:pt x="260" y="327"/>
                  <a:pt x="259" y="326"/>
                  <a:pt x="259" y="325"/>
                </a:cubicBezTo>
                <a:lnTo>
                  <a:pt x="263" y="325"/>
                </a:lnTo>
                <a:close/>
                <a:moveTo>
                  <a:pt x="386" y="294"/>
                </a:moveTo>
                <a:cubicBezTo>
                  <a:pt x="350" y="307"/>
                  <a:pt x="315" y="310"/>
                  <a:pt x="300" y="343"/>
                </a:cubicBezTo>
                <a:cubicBezTo>
                  <a:pt x="267" y="414"/>
                  <a:pt x="314" y="516"/>
                  <a:pt x="401" y="502"/>
                </a:cubicBezTo>
                <a:cubicBezTo>
                  <a:pt x="539" y="479"/>
                  <a:pt x="523" y="289"/>
                  <a:pt x="386" y="294"/>
                </a:cubicBezTo>
                <a:close/>
                <a:moveTo>
                  <a:pt x="368" y="489"/>
                </a:moveTo>
                <a:cubicBezTo>
                  <a:pt x="306" y="470"/>
                  <a:pt x="275" y="379"/>
                  <a:pt x="327" y="329"/>
                </a:cubicBezTo>
                <a:cubicBezTo>
                  <a:pt x="345" y="311"/>
                  <a:pt x="374" y="316"/>
                  <a:pt x="401" y="306"/>
                </a:cubicBezTo>
                <a:cubicBezTo>
                  <a:pt x="537" y="335"/>
                  <a:pt x="484" y="525"/>
                  <a:pt x="368" y="489"/>
                </a:cubicBezTo>
                <a:close/>
                <a:moveTo>
                  <a:pt x="384" y="341"/>
                </a:moveTo>
                <a:cubicBezTo>
                  <a:pt x="373" y="346"/>
                  <a:pt x="362" y="351"/>
                  <a:pt x="351" y="356"/>
                </a:cubicBezTo>
                <a:cubicBezTo>
                  <a:pt x="335" y="395"/>
                  <a:pt x="338" y="429"/>
                  <a:pt x="372" y="450"/>
                </a:cubicBezTo>
                <a:cubicBezTo>
                  <a:pt x="468" y="472"/>
                  <a:pt x="474" y="337"/>
                  <a:pt x="384" y="341"/>
                </a:cubicBezTo>
                <a:close/>
                <a:moveTo>
                  <a:pt x="392" y="446"/>
                </a:moveTo>
                <a:cubicBezTo>
                  <a:pt x="372" y="435"/>
                  <a:pt x="351" y="429"/>
                  <a:pt x="347" y="401"/>
                </a:cubicBezTo>
                <a:cubicBezTo>
                  <a:pt x="337" y="372"/>
                  <a:pt x="368" y="358"/>
                  <a:pt x="386" y="349"/>
                </a:cubicBezTo>
                <a:cubicBezTo>
                  <a:pt x="458" y="351"/>
                  <a:pt x="452" y="430"/>
                  <a:pt x="392" y="446"/>
                </a:cubicBezTo>
                <a:close/>
                <a:moveTo>
                  <a:pt x="386" y="364"/>
                </a:moveTo>
                <a:cubicBezTo>
                  <a:pt x="380" y="367"/>
                  <a:pt x="374" y="371"/>
                  <a:pt x="368" y="374"/>
                </a:cubicBezTo>
                <a:cubicBezTo>
                  <a:pt x="358" y="392"/>
                  <a:pt x="363" y="400"/>
                  <a:pt x="368" y="417"/>
                </a:cubicBezTo>
                <a:cubicBezTo>
                  <a:pt x="380" y="426"/>
                  <a:pt x="387" y="427"/>
                  <a:pt x="405" y="427"/>
                </a:cubicBezTo>
                <a:cubicBezTo>
                  <a:pt x="412" y="420"/>
                  <a:pt x="419" y="415"/>
                  <a:pt x="425" y="407"/>
                </a:cubicBezTo>
                <a:cubicBezTo>
                  <a:pt x="423" y="397"/>
                  <a:pt x="421" y="386"/>
                  <a:pt x="419" y="376"/>
                </a:cubicBezTo>
                <a:cubicBezTo>
                  <a:pt x="410" y="369"/>
                  <a:pt x="403" y="364"/>
                  <a:pt x="386" y="364"/>
                </a:cubicBezTo>
                <a:close/>
                <a:moveTo>
                  <a:pt x="401" y="395"/>
                </a:moveTo>
                <a:cubicBezTo>
                  <a:pt x="401" y="390"/>
                  <a:pt x="401" y="390"/>
                  <a:pt x="401" y="390"/>
                </a:cubicBezTo>
                <a:cubicBezTo>
                  <a:pt x="403" y="394"/>
                  <a:pt x="403" y="391"/>
                  <a:pt x="401" y="395"/>
                </a:cubicBezTo>
                <a:close/>
                <a:moveTo>
                  <a:pt x="532" y="489"/>
                </a:moveTo>
                <a:cubicBezTo>
                  <a:pt x="530" y="489"/>
                  <a:pt x="528" y="488"/>
                  <a:pt x="526" y="487"/>
                </a:cubicBezTo>
                <a:cubicBezTo>
                  <a:pt x="508" y="476"/>
                  <a:pt x="503" y="500"/>
                  <a:pt x="493" y="510"/>
                </a:cubicBezTo>
                <a:cubicBezTo>
                  <a:pt x="505" y="502"/>
                  <a:pt x="517" y="495"/>
                  <a:pt x="524" y="495"/>
                </a:cubicBezTo>
                <a:cubicBezTo>
                  <a:pt x="527" y="493"/>
                  <a:pt x="530" y="491"/>
                  <a:pt x="532" y="489"/>
                </a:cubicBezTo>
                <a:close/>
                <a:moveTo>
                  <a:pt x="493" y="510"/>
                </a:moveTo>
                <a:cubicBezTo>
                  <a:pt x="491" y="511"/>
                  <a:pt x="490" y="513"/>
                  <a:pt x="488" y="514"/>
                </a:cubicBezTo>
                <a:cubicBezTo>
                  <a:pt x="489" y="513"/>
                  <a:pt x="490" y="513"/>
                  <a:pt x="491" y="512"/>
                </a:cubicBezTo>
                <a:cubicBezTo>
                  <a:pt x="492" y="511"/>
                  <a:pt x="493" y="511"/>
                  <a:pt x="493" y="510"/>
                </a:cubicBezTo>
                <a:close/>
                <a:moveTo>
                  <a:pt x="569" y="541"/>
                </a:moveTo>
                <a:cubicBezTo>
                  <a:pt x="552" y="532"/>
                  <a:pt x="536" y="558"/>
                  <a:pt x="534" y="561"/>
                </a:cubicBezTo>
                <a:cubicBezTo>
                  <a:pt x="531" y="571"/>
                  <a:pt x="535" y="578"/>
                  <a:pt x="538" y="586"/>
                </a:cubicBezTo>
                <a:cubicBezTo>
                  <a:pt x="545" y="590"/>
                  <a:pt x="546" y="591"/>
                  <a:pt x="557" y="592"/>
                </a:cubicBezTo>
                <a:cubicBezTo>
                  <a:pt x="558" y="589"/>
                  <a:pt x="560" y="585"/>
                  <a:pt x="561" y="582"/>
                </a:cubicBezTo>
                <a:cubicBezTo>
                  <a:pt x="550" y="580"/>
                  <a:pt x="551" y="578"/>
                  <a:pt x="545" y="574"/>
                </a:cubicBezTo>
                <a:cubicBezTo>
                  <a:pt x="545" y="555"/>
                  <a:pt x="551" y="549"/>
                  <a:pt x="569" y="549"/>
                </a:cubicBezTo>
                <a:cubicBezTo>
                  <a:pt x="578" y="558"/>
                  <a:pt x="584" y="566"/>
                  <a:pt x="590" y="578"/>
                </a:cubicBezTo>
                <a:cubicBezTo>
                  <a:pt x="582" y="599"/>
                  <a:pt x="568" y="615"/>
                  <a:pt x="538" y="615"/>
                </a:cubicBezTo>
                <a:cubicBezTo>
                  <a:pt x="532" y="609"/>
                  <a:pt x="525" y="602"/>
                  <a:pt x="518" y="596"/>
                </a:cubicBezTo>
                <a:cubicBezTo>
                  <a:pt x="528" y="616"/>
                  <a:pt x="529" y="626"/>
                  <a:pt x="516" y="643"/>
                </a:cubicBezTo>
                <a:cubicBezTo>
                  <a:pt x="509" y="646"/>
                  <a:pt x="502" y="648"/>
                  <a:pt x="495" y="650"/>
                </a:cubicBezTo>
                <a:cubicBezTo>
                  <a:pt x="456" y="649"/>
                  <a:pt x="466" y="627"/>
                  <a:pt x="450" y="604"/>
                </a:cubicBezTo>
                <a:cubicBezTo>
                  <a:pt x="450" y="600"/>
                  <a:pt x="450" y="600"/>
                  <a:pt x="450" y="600"/>
                </a:cubicBezTo>
                <a:cubicBezTo>
                  <a:pt x="448" y="605"/>
                  <a:pt x="450" y="641"/>
                  <a:pt x="450" y="650"/>
                </a:cubicBezTo>
                <a:cubicBezTo>
                  <a:pt x="429" y="675"/>
                  <a:pt x="401" y="667"/>
                  <a:pt x="374" y="656"/>
                </a:cubicBezTo>
                <a:cubicBezTo>
                  <a:pt x="367" y="643"/>
                  <a:pt x="368" y="634"/>
                  <a:pt x="370" y="615"/>
                </a:cubicBezTo>
                <a:cubicBezTo>
                  <a:pt x="364" y="622"/>
                  <a:pt x="363" y="638"/>
                  <a:pt x="362" y="650"/>
                </a:cubicBezTo>
                <a:cubicBezTo>
                  <a:pt x="337" y="665"/>
                  <a:pt x="311" y="655"/>
                  <a:pt x="290" y="643"/>
                </a:cubicBezTo>
                <a:cubicBezTo>
                  <a:pt x="293" y="628"/>
                  <a:pt x="321" y="583"/>
                  <a:pt x="331" y="567"/>
                </a:cubicBezTo>
                <a:cubicBezTo>
                  <a:pt x="391" y="556"/>
                  <a:pt x="416" y="608"/>
                  <a:pt x="477" y="563"/>
                </a:cubicBezTo>
                <a:cubicBezTo>
                  <a:pt x="487" y="567"/>
                  <a:pt x="497" y="570"/>
                  <a:pt x="508" y="574"/>
                </a:cubicBezTo>
                <a:cubicBezTo>
                  <a:pt x="509" y="573"/>
                  <a:pt x="510" y="572"/>
                  <a:pt x="512" y="571"/>
                </a:cubicBezTo>
                <a:cubicBezTo>
                  <a:pt x="513" y="567"/>
                  <a:pt x="515" y="563"/>
                  <a:pt x="516" y="559"/>
                </a:cubicBezTo>
                <a:cubicBezTo>
                  <a:pt x="498" y="559"/>
                  <a:pt x="493" y="558"/>
                  <a:pt x="483" y="559"/>
                </a:cubicBezTo>
                <a:cubicBezTo>
                  <a:pt x="478" y="552"/>
                  <a:pt x="473" y="544"/>
                  <a:pt x="469" y="537"/>
                </a:cubicBezTo>
                <a:cubicBezTo>
                  <a:pt x="469" y="528"/>
                  <a:pt x="469" y="528"/>
                  <a:pt x="469" y="528"/>
                </a:cubicBezTo>
                <a:cubicBezTo>
                  <a:pt x="474" y="525"/>
                  <a:pt x="481" y="519"/>
                  <a:pt x="488" y="514"/>
                </a:cubicBezTo>
                <a:cubicBezTo>
                  <a:pt x="468" y="524"/>
                  <a:pt x="447" y="501"/>
                  <a:pt x="434" y="547"/>
                </a:cubicBezTo>
                <a:cubicBezTo>
                  <a:pt x="385" y="553"/>
                  <a:pt x="343" y="515"/>
                  <a:pt x="304" y="502"/>
                </a:cubicBezTo>
                <a:cubicBezTo>
                  <a:pt x="302" y="490"/>
                  <a:pt x="300" y="476"/>
                  <a:pt x="294" y="469"/>
                </a:cubicBezTo>
                <a:cubicBezTo>
                  <a:pt x="295" y="480"/>
                  <a:pt x="296" y="491"/>
                  <a:pt x="298" y="502"/>
                </a:cubicBezTo>
                <a:cubicBezTo>
                  <a:pt x="312" y="510"/>
                  <a:pt x="325" y="519"/>
                  <a:pt x="339" y="528"/>
                </a:cubicBezTo>
                <a:cubicBezTo>
                  <a:pt x="343" y="532"/>
                  <a:pt x="341" y="528"/>
                  <a:pt x="343" y="534"/>
                </a:cubicBezTo>
                <a:cubicBezTo>
                  <a:pt x="317" y="564"/>
                  <a:pt x="309" y="564"/>
                  <a:pt x="300" y="615"/>
                </a:cubicBezTo>
                <a:cubicBezTo>
                  <a:pt x="299" y="615"/>
                  <a:pt x="297" y="616"/>
                  <a:pt x="296" y="617"/>
                </a:cubicBezTo>
                <a:cubicBezTo>
                  <a:pt x="273" y="612"/>
                  <a:pt x="264" y="596"/>
                  <a:pt x="246" y="588"/>
                </a:cubicBezTo>
                <a:cubicBezTo>
                  <a:pt x="252" y="597"/>
                  <a:pt x="258" y="599"/>
                  <a:pt x="261" y="611"/>
                </a:cubicBezTo>
                <a:cubicBezTo>
                  <a:pt x="245" y="613"/>
                  <a:pt x="238" y="603"/>
                  <a:pt x="228" y="594"/>
                </a:cubicBezTo>
                <a:cubicBezTo>
                  <a:pt x="239" y="716"/>
                  <a:pt x="552" y="681"/>
                  <a:pt x="598" y="588"/>
                </a:cubicBezTo>
                <a:cubicBezTo>
                  <a:pt x="599" y="562"/>
                  <a:pt x="590" y="544"/>
                  <a:pt x="569" y="541"/>
                </a:cubicBezTo>
                <a:close/>
                <a:moveTo>
                  <a:pt x="413" y="551"/>
                </a:moveTo>
                <a:cubicBezTo>
                  <a:pt x="409" y="548"/>
                  <a:pt x="412" y="551"/>
                  <a:pt x="409" y="547"/>
                </a:cubicBezTo>
                <a:cubicBezTo>
                  <a:pt x="410" y="548"/>
                  <a:pt x="412" y="550"/>
                  <a:pt x="413" y="551"/>
                </a:cubicBezTo>
                <a:close/>
                <a:moveTo>
                  <a:pt x="510" y="586"/>
                </a:moveTo>
                <a:cubicBezTo>
                  <a:pt x="511" y="587"/>
                  <a:pt x="512" y="589"/>
                  <a:pt x="514" y="590"/>
                </a:cubicBezTo>
                <a:cubicBezTo>
                  <a:pt x="516" y="590"/>
                  <a:pt x="516" y="590"/>
                  <a:pt x="516" y="590"/>
                </a:cubicBezTo>
                <a:cubicBezTo>
                  <a:pt x="515" y="587"/>
                  <a:pt x="513" y="585"/>
                  <a:pt x="512" y="582"/>
                </a:cubicBezTo>
                <a:cubicBezTo>
                  <a:pt x="511" y="583"/>
                  <a:pt x="510" y="585"/>
                  <a:pt x="510" y="58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192" name="Freeform 5"/>
          <p:cNvSpPr>
            <a:spLocks noEditPoints="1"/>
          </p:cNvSpPr>
          <p:nvPr/>
        </p:nvSpPr>
        <p:spPr bwMode="auto">
          <a:xfrm>
            <a:off x="7920628" y="4388255"/>
            <a:ext cx="284948" cy="304568"/>
          </a:xfrm>
          <a:custGeom>
            <a:gdLst>
              <a:gd name="T0" fmla="*/ 748 w 796"/>
              <a:gd name="T1" fmla="*/ 238 h 851"/>
              <a:gd name="T2" fmla="*/ 160 w 796"/>
              <a:gd name="T3" fmla="*/ 78 h 851"/>
              <a:gd name="T4" fmla="*/ 63 w 796"/>
              <a:gd name="T5" fmla="*/ 600 h 851"/>
              <a:gd name="T6" fmla="*/ 720 w 796"/>
              <a:gd name="T7" fmla="*/ 222 h 851"/>
              <a:gd name="T8" fmla="*/ 701 w 796"/>
              <a:gd name="T9" fmla="*/ 189 h 851"/>
              <a:gd name="T10" fmla="*/ 366 w 796"/>
              <a:gd name="T11" fmla="*/ 16 h 851"/>
              <a:gd name="T12" fmla="*/ 366 w 796"/>
              <a:gd name="T13" fmla="*/ 43 h 851"/>
              <a:gd name="T14" fmla="*/ 33 w 796"/>
              <a:gd name="T15" fmla="*/ 506 h 851"/>
              <a:gd name="T16" fmla="*/ 57 w 796"/>
              <a:gd name="T17" fmla="*/ 487 h 851"/>
              <a:gd name="T18" fmla="*/ 220 w 796"/>
              <a:gd name="T19" fmla="*/ 707 h 851"/>
              <a:gd name="T20" fmla="*/ 701 w 796"/>
              <a:gd name="T21" fmla="*/ 621 h 851"/>
              <a:gd name="T22" fmla="*/ 557 w 796"/>
              <a:gd name="T23" fmla="*/ 718 h 851"/>
              <a:gd name="T24" fmla="*/ 109 w 796"/>
              <a:gd name="T25" fmla="*/ 193 h 851"/>
              <a:gd name="T26" fmla="*/ 479 w 796"/>
              <a:gd name="T27" fmla="*/ 57 h 851"/>
              <a:gd name="T28" fmla="*/ 754 w 796"/>
              <a:gd name="T29" fmla="*/ 271 h 851"/>
              <a:gd name="T30" fmla="*/ 90 w 796"/>
              <a:gd name="T31" fmla="*/ 327 h 851"/>
              <a:gd name="T32" fmla="*/ 123 w 796"/>
              <a:gd name="T33" fmla="*/ 267 h 851"/>
              <a:gd name="T34" fmla="*/ 246 w 796"/>
              <a:gd name="T35" fmla="*/ 203 h 851"/>
              <a:gd name="T36" fmla="*/ 244 w 796"/>
              <a:gd name="T37" fmla="*/ 177 h 851"/>
              <a:gd name="T38" fmla="*/ 343 w 796"/>
              <a:gd name="T39" fmla="*/ 187 h 851"/>
              <a:gd name="T40" fmla="*/ 417 w 796"/>
              <a:gd name="T41" fmla="*/ 181 h 851"/>
              <a:gd name="T42" fmla="*/ 452 w 796"/>
              <a:gd name="T43" fmla="*/ 234 h 851"/>
              <a:gd name="T44" fmla="*/ 309 w 796"/>
              <a:gd name="T45" fmla="*/ 249 h 851"/>
              <a:gd name="T46" fmla="*/ 469 w 796"/>
              <a:gd name="T47" fmla="*/ 281 h 851"/>
              <a:gd name="T48" fmla="*/ 522 w 796"/>
              <a:gd name="T49" fmla="*/ 179 h 851"/>
              <a:gd name="T50" fmla="*/ 454 w 796"/>
              <a:gd name="T51" fmla="*/ 265 h 851"/>
              <a:gd name="T52" fmla="*/ 275 w 796"/>
              <a:gd name="T53" fmla="*/ 259 h 851"/>
              <a:gd name="T54" fmla="*/ 565 w 796"/>
              <a:gd name="T55" fmla="*/ 212 h 851"/>
              <a:gd name="T56" fmla="*/ 555 w 796"/>
              <a:gd name="T57" fmla="*/ 238 h 851"/>
              <a:gd name="T58" fmla="*/ 623 w 796"/>
              <a:gd name="T59" fmla="*/ 265 h 851"/>
              <a:gd name="T60" fmla="*/ 650 w 796"/>
              <a:gd name="T61" fmla="*/ 323 h 851"/>
              <a:gd name="T62" fmla="*/ 582 w 796"/>
              <a:gd name="T63" fmla="*/ 440 h 851"/>
              <a:gd name="T64" fmla="*/ 538 w 796"/>
              <a:gd name="T65" fmla="*/ 277 h 851"/>
              <a:gd name="T66" fmla="*/ 489 w 796"/>
              <a:gd name="T67" fmla="*/ 487 h 851"/>
              <a:gd name="T68" fmla="*/ 627 w 796"/>
              <a:gd name="T69" fmla="*/ 526 h 851"/>
              <a:gd name="T70" fmla="*/ 251 w 796"/>
              <a:gd name="T71" fmla="*/ 551 h 851"/>
              <a:gd name="T72" fmla="*/ 238 w 796"/>
              <a:gd name="T73" fmla="*/ 543 h 851"/>
              <a:gd name="T74" fmla="*/ 162 w 796"/>
              <a:gd name="T75" fmla="*/ 514 h 851"/>
              <a:gd name="T76" fmla="*/ 179 w 796"/>
              <a:gd name="T77" fmla="*/ 370 h 851"/>
              <a:gd name="T78" fmla="*/ 224 w 796"/>
              <a:gd name="T79" fmla="*/ 314 h 851"/>
              <a:gd name="T80" fmla="*/ 255 w 796"/>
              <a:gd name="T81" fmla="*/ 452 h 851"/>
              <a:gd name="T82" fmla="*/ 345 w 796"/>
              <a:gd name="T83" fmla="*/ 290 h 851"/>
              <a:gd name="T84" fmla="*/ 168 w 796"/>
              <a:gd name="T85" fmla="*/ 292 h 851"/>
              <a:gd name="T86" fmla="*/ 201 w 796"/>
              <a:gd name="T87" fmla="*/ 244 h 851"/>
              <a:gd name="T88" fmla="*/ 220 w 796"/>
              <a:gd name="T89" fmla="*/ 407 h 851"/>
              <a:gd name="T90" fmla="*/ 259 w 796"/>
              <a:gd name="T91" fmla="*/ 325 h 851"/>
              <a:gd name="T92" fmla="*/ 368 w 796"/>
              <a:gd name="T93" fmla="*/ 489 h 851"/>
              <a:gd name="T94" fmla="*/ 372 w 796"/>
              <a:gd name="T95" fmla="*/ 450 h 851"/>
              <a:gd name="T96" fmla="*/ 386 w 796"/>
              <a:gd name="T97" fmla="*/ 364 h 851"/>
              <a:gd name="T98" fmla="*/ 386 w 796"/>
              <a:gd name="T99" fmla="*/ 364 h 851"/>
              <a:gd name="T100" fmla="*/ 493 w 796"/>
              <a:gd name="T101" fmla="*/ 510 h 851"/>
              <a:gd name="T102" fmla="*/ 493 w 796"/>
              <a:gd name="T103" fmla="*/ 510 h 851"/>
              <a:gd name="T104" fmla="*/ 545 w 796"/>
              <a:gd name="T105" fmla="*/ 574 h 851"/>
              <a:gd name="T106" fmla="*/ 495 w 796"/>
              <a:gd name="T107" fmla="*/ 650 h 851"/>
              <a:gd name="T108" fmla="*/ 362 w 796"/>
              <a:gd name="T109" fmla="*/ 650 h 851"/>
              <a:gd name="T110" fmla="*/ 516 w 796"/>
              <a:gd name="T111" fmla="*/ 559 h 851"/>
              <a:gd name="T112" fmla="*/ 304 w 796"/>
              <a:gd name="T113" fmla="*/ 502 h 851"/>
              <a:gd name="T114" fmla="*/ 296 w 796"/>
              <a:gd name="T115" fmla="*/ 617 h 851"/>
              <a:gd name="T116" fmla="*/ 413 w 796"/>
              <a:gd name="T117" fmla="*/ 551 h 851"/>
              <a:gd name="T118" fmla="*/ 512 w 796"/>
              <a:gd name="T119" fmla="*/ 582 h 85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6" h="851">
                <a:moveTo>
                  <a:pt x="787" y="376"/>
                </a:moveTo>
                <a:cubicBezTo>
                  <a:pt x="787" y="372"/>
                  <a:pt x="787" y="372"/>
                  <a:pt x="787" y="372"/>
                </a:cubicBezTo>
                <a:cubicBezTo>
                  <a:pt x="777" y="375"/>
                  <a:pt x="777" y="378"/>
                  <a:pt x="771" y="384"/>
                </a:cubicBezTo>
                <a:cubicBezTo>
                  <a:pt x="770" y="383"/>
                  <a:pt x="768" y="382"/>
                  <a:pt x="767" y="380"/>
                </a:cubicBezTo>
                <a:cubicBezTo>
                  <a:pt x="770" y="356"/>
                  <a:pt x="786" y="321"/>
                  <a:pt x="779" y="290"/>
                </a:cubicBezTo>
                <a:cubicBezTo>
                  <a:pt x="775" y="268"/>
                  <a:pt x="756" y="252"/>
                  <a:pt x="748" y="238"/>
                </a:cubicBezTo>
                <a:cubicBezTo>
                  <a:pt x="744" y="230"/>
                  <a:pt x="748" y="218"/>
                  <a:pt x="742" y="207"/>
                </a:cubicBezTo>
                <a:cubicBezTo>
                  <a:pt x="725" y="176"/>
                  <a:pt x="705" y="166"/>
                  <a:pt x="680" y="144"/>
                </a:cubicBezTo>
                <a:cubicBezTo>
                  <a:pt x="667" y="132"/>
                  <a:pt x="663" y="104"/>
                  <a:pt x="645" y="90"/>
                </a:cubicBezTo>
                <a:cubicBezTo>
                  <a:pt x="579" y="38"/>
                  <a:pt x="499" y="4"/>
                  <a:pt x="395" y="2"/>
                </a:cubicBezTo>
                <a:cubicBezTo>
                  <a:pt x="385" y="11"/>
                  <a:pt x="335" y="0"/>
                  <a:pt x="320" y="4"/>
                </a:cubicBezTo>
                <a:cubicBezTo>
                  <a:pt x="267" y="17"/>
                  <a:pt x="200" y="46"/>
                  <a:pt x="160" y="78"/>
                </a:cubicBezTo>
                <a:cubicBezTo>
                  <a:pt x="148" y="87"/>
                  <a:pt x="93" y="132"/>
                  <a:pt x="104" y="154"/>
                </a:cubicBezTo>
                <a:cubicBezTo>
                  <a:pt x="96" y="162"/>
                  <a:pt x="78" y="160"/>
                  <a:pt x="67" y="172"/>
                </a:cubicBezTo>
                <a:cubicBezTo>
                  <a:pt x="31" y="218"/>
                  <a:pt x="15" y="284"/>
                  <a:pt x="4" y="343"/>
                </a:cubicBezTo>
                <a:cubicBezTo>
                  <a:pt x="0" y="364"/>
                  <a:pt x="17" y="398"/>
                  <a:pt x="14" y="413"/>
                </a:cubicBezTo>
                <a:cubicBezTo>
                  <a:pt x="4" y="459"/>
                  <a:pt x="21" y="555"/>
                  <a:pt x="65" y="594"/>
                </a:cubicBezTo>
                <a:cubicBezTo>
                  <a:pt x="65" y="596"/>
                  <a:pt x="64" y="598"/>
                  <a:pt x="63" y="600"/>
                </a:cubicBezTo>
                <a:cubicBezTo>
                  <a:pt x="67" y="610"/>
                  <a:pt x="72" y="619"/>
                  <a:pt x="76" y="629"/>
                </a:cubicBezTo>
                <a:cubicBezTo>
                  <a:pt x="87" y="650"/>
                  <a:pt x="113" y="676"/>
                  <a:pt x="131" y="691"/>
                </a:cubicBezTo>
                <a:cubicBezTo>
                  <a:pt x="333" y="851"/>
                  <a:pt x="615" y="816"/>
                  <a:pt x="734" y="592"/>
                </a:cubicBezTo>
                <a:cubicBezTo>
                  <a:pt x="762" y="539"/>
                  <a:pt x="785" y="477"/>
                  <a:pt x="781" y="393"/>
                </a:cubicBezTo>
                <a:cubicBezTo>
                  <a:pt x="781" y="382"/>
                  <a:pt x="790" y="386"/>
                  <a:pt x="787" y="376"/>
                </a:cubicBezTo>
                <a:close/>
                <a:moveTo>
                  <a:pt x="720" y="222"/>
                </a:moveTo>
                <a:cubicBezTo>
                  <a:pt x="719" y="223"/>
                  <a:pt x="718" y="225"/>
                  <a:pt x="717" y="226"/>
                </a:cubicBezTo>
                <a:cubicBezTo>
                  <a:pt x="717" y="225"/>
                  <a:pt x="716" y="223"/>
                  <a:pt x="715" y="222"/>
                </a:cubicBezTo>
                <a:lnTo>
                  <a:pt x="720" y="222"/>
                </a:lnTo>
                <a:close/>
                <a:moveTo>
                  <a:pt x="701" y="183"/>
                </a:moveTo>
                <a:cubicBezTo>
                  <a:pt x="702" y="185"/>
                  <a:pt x="704" y="187"/>
                  <a:pt x="705" y="189"/>
                </a:cubicBezTo>
                <a:cubicBezTo>
                  <a:pt x="701" y="189"/>
                  <a:pt x="701" y="189"/>
                  <a:pt x="701" y="189"/>
                </a:cubicBezTo>
                <a:lnTo>
                  <a:pt x="701" y="183"/>
                </a:lnTo>
                <a:close/>
                <a:moveTo>
                  <a:pt x="536" y="37"/>
                </a:moveTo>
                <a:cubicBezTo>
                  <a:pt x="530" y="34"/>
                  <a:pt x="534" y="37"/>
                  <a:pt x="530" y="33"/>
                </a:cubicBezTo>
                <a:cubicBezTo>
                  <a:pt x="536" y="35"/>
                  <a:pt x="533" y="32"/>
                  <a:pt x="536" y="37"/>
                </a:cubicBezTo>
                <a:close/>
                <a:moveTo>
                  <a:pt x="362" y="10"/>
                </a:moveTo>
                <a:cubicBezTo>
                  <a:pt x="366" y="14"/>
                  <a:pt x="363" y="10"/>
                  <a:pt x="366" y="16"/>
                </a:cubicBezTo>
                <a:cubicBezTo>
                  <a:pt x="362" y="16"/>
                  <a:pt x="362" y="16"/>
                  <a:pt x="362" y="16"/>
                </a:cubicBezTo>
                <a:lnTo>
                  <a:pt x="362" y="10"/>
                </a:lnTo>
                <a:close/>
                <a:moveTo>
                  <a:pt x="366" y="43"/>
                </a:moveTo>
                <a:cubicBezTo>
                  <a:pt x="366" y="45"/>
                  <a:pt x="366" y="45"/>
                  <a:pt x="366" y="45"/>
                </a:cubicBezTo>
                <a:cubicBezTo>
                  <a:pt x="358" y="42"/>
                  <a:pt x="361" y="45"/>
                  <a:pt x="357" y="39"/>
                </a:cubicBezTo>
                <a:cubicBezTo>
                  <a:pt x="360" y="40"/>
                  <a:pt x="363" y="41"/>
                  <a:pt x="366" y="43"/>
                </a:cubicBezTo>
                <a:close/>
                <a:moveTo>
                  <a:pt x="146" y="148"/>
                </a:moveTo>
                <a:cubicBezTo>
                  <a:pt x="142" y="145"/>
                  <a:pt x="144" y="148"/>
                  <a:pt x="142" y="144"/>
                </a:cubicBezTo>
                <a:cubicBezTo>
                  <a:pt x="143" y="145"/>
                  <a:pt x="144" y="146"/>
                  <a:pt x="146" y="148"/>
                </a:cubicBezTo>
                <a:close/>
                <a:moveTo>
                  <a:pt x="28" y="512"/>
                </a:moveTo>
                <a:cubicBezTo>
                  <a:pt x="29" y="510"/>
                  <a:pt x="30" y="508"/>
                  <a:pt x="30" y="506"/>
                </a:cubicBezTo>
                <a:cubicBezTo>
                  <a:pt x="33" y="506"/>
                  <a:pt x="33" y="506"/>
                  <a:pt x="33" y="506"/>
                </a:cubicBezTo>
                <a:cubicBezTo>
                  <a:pt x="30" y="512"/>
                  <a:pt x="33" y="508"/>
                  <a:pt x="28" y="512"/>
                </a:cubicBezTo>
                <a:close/>
                <a:moveTo>
                  <a:pt x="49" y="331"/>
                </a:moveTo>
                <a:cubicBezTo>
                  <a:pt x="48" y="329"/>
                  <a:pt x="48" y="328"/>
                  <a:pt x="47" y="327"/>
                </a:cubicBezTo>
                <a:cubicBezTo>
                  <a:pt x="51" y="329"/>
                  <a:pt x="48" y="329"/>
                  <a:pt x="49" y="331"/>
                </a:cubicBezTo>
                <a:close/>
                <a:moveTo>
                  <a:pt x="57" y="491"/>
                </a:moveTo>
                <a:cubicBezTo>
                  <a:pt x="57" y="487"/>
                  <a:pt x="57" y="487"/>
                  <a:pt x="57" y="487"/>
                </a:cubicBezTo>
                <a:cubicBezTo>
                  <a:pt x="59" y="491"/>
                  <a:pt x="59" y="488"/>
                  <a:pt x="57" y="491"/>
                </a:cubicBezTo>
                <a:close/>
                <a:moveTo>
                  <a:pt x="187" y="715"/>
                </a:moveTo>
                <a:cubicBezTo>
                  <a:pt x="187" y="713"/>
                  <a:pt x="188" y="711"/>
                  <a:pt x="189" y="709"/>
                </a:cubicBezTo>
                <a:cubicBezTo>
                  <a:pt x="191" y="714"/>
                  <a:pt x="190" y="711"/>
                  <a:pt x="187" y="715"/>
                </a:cubicBezTo>
                <a:close/>
                <a:moveTo>
                  <a:pt x="211" y="705"/>
                </a:moveTo>
                <a:cubicBezTo>
                  <a:pt x="214" y="706"/>
                  <a:pt x="217" y="707"/>
                  <a:pt x="220" y="707"/>
                </a:cubicBezTo>
                <a:cubicBezTo>
                  <a:pt x="214" y="709"/>
                  <a:pt x="216" y="709"/>
                  <a:pt x="211" y="705"/>
                </a:cubicBezTo>
                <a:close/>
                <a:moveTo>
                  <a:pt x="320" y="761"/>
                </a:moveTo>
                <a:cubicBezTo>
                  <a:pt x="320" y="755"/>
                  <a:pt x="320" y="755"/>
                  <a:pt x="320" y="755"/>
                </a:cubicBezTo>
                <a:cubicBezTo>
                  <a:pt x="323" y="756"/>
                  <a:pt x="325" y="757"/>
                  <a:pt x="327" y="759"/>
                </a:cubicBezTo>
                <a:cubicBezTo>
                  <a:pt x="322" y="763"/>
                  <a:pt x="326" y="760"/>
                  <a:pt x="320" y="761"/>
                </a:cubicBezTo>
                <a:close/>
                <a:moveTo>
                  <a:pt x="701" y="621"/>
                </a:moveTo>
                <a:cubicBezTo>
                  <a:pt x="701" y="615"/>
                  <a:pt x="701" y="615"/>
                  <a:pt x="701" y="615"/>
                </a:cubicBezTo>
                <a:cubicBezTo>
                  <a:pt x="703" y="615"/>
                  <a:pt x="703" y="615"/>
                  <a:pt x="703" y="615"/>
                </a:cubicBezTo>
                <a:cubicBezTo>
                  <a:pt x="702" y="617"/>
                  <a:pt x="702" y="619"/>
                  <a:pt x="701" y="621"/>
                </a:cubicBezTo>
                <a:close/>
                <a:moveTo>
                  <a:pt x="631" y="658"/>
                </a:moveTo>
                <a:cubicBezTo>
                  <a:pt x="614" y="677"/>
                  <a:pt x="587" y="684"/>
                  <a:pt x="565" y="699"/>
                </a:cubicBezTo>
                <a:cubicBezTo>
                  <a:pt x="558" y="704"/>
                  <a:pt x="562" y="710"/>
                  <a:pt x="557" y="718"/>
                </a:cubicBezTo>
                <a:cubicBezTo>
                  <a:pt x="507" y="728"/>
                  <a:pt x="457" y="739"/>
                  <a:pt x="407" y="750"/>
                </a:cubicBezTo>
                <a:cubicBezTo>
                  <a:pt x="381" y="739"/>
                  <a:pt x="342" y="737"/>
                  <a:pt x="310" y="730"/>
                </a:cubicBezTo>
                <a:cubicBezTo>
                  <a:pt x="303" y="731"/>
                  <a:pt x="296" y="731"/>
                  <a:pt x="290" y="732"/>
                </a:cubicBezTo>
                <a:cubicBezTo>
                  <a:pt x="263" y="719"/>
                  <a:pt x="225" y="705"/>
                  <a:pt x="199" y="685"/>
                </a:cubicBezTo>
                <a:cubicBezTo>
                  <a:pt x="77" y="586"/>
                  <a:pt x="14" y="444"/>
                  <a:pt x="82" y="259"/>
                </a:cubicBezTo>
                <a:cubicBezTo>
                  <a:pt x="91" y="237"/>
                  <a:pt x="100" y="215"/>
                  <a:pt x="109" y="193"/>
                </a:cubicBezTo>
                <a:cubicBezTo>
                  <a:pt x="118" y="186"/>
                  <a:pt x="126" y="179"/>
                  <a:pt x="135" y="172"/>
                </a:cubicBezTo>
                <a:cubicBezTo>
                  <a:pt x="139" y="167"/>
                  <a:pt x="140" y="156"/>
                  <a:pt x="142" y="154"/>
                </a:cubicBezTo>
                <a:cubicBezTo>
                  <a:pt x="184" y="115"/>
                  <a:pt x="241" y="78"/>
                  <a:pt x="300" y="57"/>
                </a:cubicBezTo>
                <a:cubicBezTo>
                  <a:pt x="320" y="50"/>
                  <a:pt x="357" y="61"/>
                  <a:pt x="378" y="49"/>
                </a:cubicBezTo>
                <a:cubicBezTo>
                  <a:pt x="412" y="52"/>
                  <a:pt x="447" y="55"/>
                  <a:pt x="481" y="58"/>
                </a:cubicBezTo>
                <a:cubicBezTo>
                  <a:pt x="481" y="58"/>
                  <a:pt x="480" y="58"/>
                  <a:pt x="479" y="57"/>
                </a:cubicBezTo>
                <a:cubicBezTo>
                  <a:pt x="483" y="58"/>
                  <a:pt x="487" y="59"/>
                  <a:pt x="491" y="59"/>
                </a:cubicBezTo>
                <a:cubicBezTo>
                  <a:pt x="488" y="59"/>
                  <a:pt x="485" y="59"/>
                  <a:pt x="481" y="58"/>
                </a:cubicBezTo>
                <a:cubicBezTo>
                  <a:pt x="518" y="75"/>
                  <a:pt x="554" y="92"/>
                  <a:pt x="590" y="109"/>
                </a:cubicBezTo>
                <a:cubicBezTo>
                  <a:pt x="649" y="163"/>
                  <a:pt x="706" y="221"/>
                  <a:pt x="732" y="314"/>
                </a:cubicBezTo>
                <a:cubicBezTo>
                  <a:pt x="770" y="453"/>
                  <a:pt x="701" y="579"/>
                  <a:pt x="631" y="658"/>
                </a:cubicBezTo>
                <a:close/>
                <a:moveTo>
                  <a:pt x="754" y="271"/>
                </a:moveTo>
                <a:cubicBezTo>
                  <a:pt x="760" y="275"/>
                  <a:pt x="757" y="272"/>
                  <a:pt x="761" y="277"/>
                </a:cubicBezTo>
                <a:cubicBezTo>
                  <a:pt x="757" y="274"/>
                  <a:pt x="757" y="275"/>
                  <a:pt x="754" y="271"/>
                </a:cubicBezTo>
                <a:close/>
                <a:moveTo>
                  <a:pt x="483" y="94"/>
                </a:moveTo>
                <a:cubicBezTo>
                  <a:pt x="447" y="84"/>
                  <a:pt x="402" y="89"/>
                  <a:pt x="370" y="84"/>
                </a:cubicBezTo>
                <a:cubicBezTo>
                  <a:pt x="337" y="98"/>
                  <a:pt x="299" y="94"/>
                  <a:pt x="269" y="107"/>
                </a:cubicBezTo>
                <a:cubicBezTo>
                  <a:pt x="179" y="146"/>
                  <a:pt x="120" y="240"/>
                  <a:pt x="90" y="327"/>
                </a:cubicBezTo>
                <a:cubicBezTo>
                  <a:pt x="80" y="357"/>
                  <a:pt x="86" y="399"/>
                  <a:pt x="90" y="427"/>
                </a:cubicBezTo>
                <a:cubicBezTo>
                  <a:pt x="115" y="587"/>
                  <a:pt x="250" y="745"/>
                  <a:pt x="452" y="703"/>
                </a:cubicBezTo>
                <a:cubicBezTo>
                  <a:pt x="648" y="663"/>
                  <a:pt x="789" y="436"/>
                  <a:pt x="662" y="232"/>
                </a:cubicBezTo>
                <a:cubicBezTo>
                  <a:pt x="627" y="176"/>
                  <a:pt x="554" y="114"/>
                  <a:pt x="483" y="94"/>
                </a:cubicBezTo>
                <a:close/>
                <a:moveTo>
                  <a:pt x="450" y="693"/>
                </a:moveTo>
                <a:cubicBezTo>
                  <a:pt x="210" y="731"/>
                  <a:pt x="24" y="495"/>
                  <a:pt x="123" y="267"/>
                </a:cubicBezTo>
                <a:cubicBezTo>
                  <a:pt x="154" y="197"/>
                  <a:pt x="215" y="144"/>
                  <a:pt x="288" y="115"/>
                </a:cubicBezTo>
                <a:cubicBezTo>
                  <a:pt x="317" y="108"/>
                  <a:pt x="347" y="101"/>
                  <a:pt x="376" y="94"/>
                </a:cubicBezTo>
                <a:cubicBezTo>
                  <a:pt x="768" y="91"/>
                  <a:pt x="796" y="638"/>
                  <a:pt x="450" y="693"/>
                </a:cubicBezTo>
                <a:close/>
                <a:moveTo>
                  <a:pt x="246" y="251"/>
                </a:moveTo>
                <a:cubicBezTo>
                  <a:pt x="254" y="244"/>
                  <a:pt x="260" y="241"/>
                  <a:pt x="265" y="232"/>
                </a:cubicBezTo>
                <a:cubicBezTo>
                  <a:pt x="265" y="213"/>
                  <a:pt x="260" y="209"/>
                  <a:pt x="246" y="203"/>
                </a:cubicBezTo>
                <a:cubicBezTo>
                  <a:pt x="246" y="204"/>
                  <a:pt x="245" y="205"/>
                  <a:pt x="244" y="205"/>
                </a:cubicBezTo>
                <a:cubicBezTo>
                  <a:pt x="248" y="210"/>
                  <a:pt x="253" y="215"/>
                  <a:pt x="257" y="220"/>
                </a:cubicBezTo>
                <a:cubicBezTo>
                  <a:pt x="255" y="225"/>
                  <a:pt x="254" y="231"/>
                  <a:pt x="253" y="236"/>
                </a:cubicBezTo>
                <a:cubicBezTo>
                  <a:pt x="245" y="238"/>
                  <a:pt x="238" y="239"/>
                  <a:pt x="230" y="240"/>
                </a:cubicBezTo>
                <a:cubicBezTo>
                  <a:pt x="218" y="233"/>
                  <a:pt x="212" y="224"/>
                  <a:pt x="209" y="207"/>
                </a:cubicBezTo>
                <a:cubicBezTo>
                  <a:pt x="218" y="192"/>
                  <a:pt x="226" y="183"/>
                  <a:pt x="244" y="177"/>
                </a:cubicBezTo>
                <a:cubicBezTo>
                  <a:pt x="262" y="178"/>
                  <a:pt x="268" y="186"/>
                  <a:pt x="273" y="199"/>
                </a:cubicBezTo>
                <a:cubicBezTo>
                  <a:pt x="276" y="201"/>
                  <a:pt x="279" y="203"/>
                  <a:pt x="281" y="205"/>
                </a:cubicBezTo>
                <a:cubicBezTo>
                  <a:pt x="282" y="204"/>
                  <a:pt x="283" y="203"/>
                  <a:pt x="283" y="201"/>
                </a:cubicBezTo>
                <a:cubicBezTo>
                  <a:pt x="277" y="192"/>
                  <a:pt x="271" y="183"/>
                  <a:pt x="265" y="175"/>
                </a:cubicBezTo>
                <a:cubicBezTo>
                  <a:pt x="268" y="128"/>
                  <a:pt x="333" y="146"/>
                  <a:pt x="337" y="183"/>
                </a:cubicBezTo>
                <a:cubicBezTo>
                  <a:pt x="339" y="184"/>
                  <a:pt x="341" y="185"/>
                  <a:pt x="343" y="187"/>
                </a:cubicBezTo>
                <a:cubicBezTo>
                  <a:pt x="345" y="187"/>
                  <a:pt x="345" y="187"/>
                  <a:pt x="345" y="187"/>
                </a:cubicBezTo>
                <a:cubicBezTo>
                  <a:pt x="340" y="174"/>
                  <a:pt x="336" y="161"/>
                  <a:pt x="331" y="148"/>
                </a:cubicBezTo>
                <a:cubicBezTo>
                  <a:pt x="331" y="145"/>
                  <a:pt x="332" y="142"/>
                  <a:pt x="333" y="140"/>
                </a:cubicBezTo>
                <a:cubicBezTo>
                  <a:pt x="351" y="127"/>
                  <a:pt x="405" y="109"/>
                  <a:pt x="419" y="140"/>
                </a:cubicBezTo>
                <a:cubicBezTo>
                  <a:pt x="424" y="150"/>
                  <a:pt x="419" y="165"/>
                  <a:pt x="415" y="175"/>
                </a:cubicBezTo>
                <a:cubicBezTo>
                  <a:pt x="416" y="177"/>
                  <a:pt x="416" y="179"/>
                  <a:pt x="417" y="181"/>
                </a:cubicBezTo>
                <a:cubicBezTo>
                  <a:pt x="422" y="165"/>
                  <a:pt x="427" y="149"/>
                  <a:pt x="432" y="133"/>
                </a:cubicBezTo>
                <a:cubicBezTo>
                  <a:pt x="458" y="128"/>
                  <a:pt x="473" y="137"/>
                  <a:pt x="489" y="146"/>
                </a:cubicBezTo>
                <a:cubicBezTo>
                  <a:pt x="490" y="148"/>
                  <a:pt x="491" y="151"/>
                  <a:pt x="491" y="154"/>
                </a:cubicBezTo>
                <a:cubicBezTo>
                  <a:pt x="470" y="178"/>
                  <a:pt x="468" y="190"/>
                  <a:pt x="469" y="228"/>
                </a:cubicBezTo>
                <a:cubicBezTo>
                  <a:pt x="462" y="232"/>
                  <a:pt x="462" y="232"/>
                  <a:pt x="462" y="232"/>
                </a:cubicBezTo>
                <a:cubicBezTo>
                  <a:pt x="457" y="235"/>
                  <a:pt x="459" y="236"/>
                  <a:pt x="452" y="234"/>
                </a:cubicBezTo>
                <a:cubicBezTo>
                  <a:pt x="427" y="222"/>
                  <a:pt x="403" y="209"/>
                  <a:pt x="378" y="197"/>
                </a:cubicBezTo>
                <a:cubicBezTo>
                  <a:pt x="362" y="192"/>
                  <a:pt x="347" y="202"/>
                  <a:pt x="337" y="201"/>
                </a:cubicBezTo>
                <a:cubicBezTo>
                  <a:pt x="328" y="197"/>
                  <a:pt x="319" y="193"/>
                  <a:pt x="310" y="189"/>
                </a:cubicBezTo>
                <a:cubicBezTo>
                  <a:pt x="321" y="204"/>
                  <a:pt x="332" y="217"/>
                  <a:pt x="343" y="234"/>
                </a:cubicBezTo>
                <a:cubicBezTo>
                  <a:pt x="342" y="236"/>
                  <a:pt x="342" y="237"/>
                  <a:pt x="341" y="238"/>
                </a:cubicBezTo>
                <a:cubicBezTo>
                  <a:pt x="330" y="242"/>
                  <a:pt x="319" y="246"/>
                  <a:pt x="309" y="249"/>
                </a:cubicBezTo>
                <a:cubicBezTo>
                  <a:pt x="324" y="250"/>
                  <a:pt x="340" y="251"/>
                  <a:pt x="355" y="253"/>
                </a:cubicBezTo>
                <a:cubicBezTo>
                  <a:pt x="364" y="250"/>
                  <a:pt x="369" y="240"/>
                  <a:pt x="382" y="242"/>
                </a:cubicBezTo>
                <a:cubicBezTo>
                  <a:pt x="419" y="249"/>
                  <a:pt x="502" y="295"/>
                  <a:pt x="510" y="333"/>
                </a:cubicBezTo>
                <a:cubicBezTo>
                  <a:pt x="516" y="333"/>
                  <a:pt x="516" y="333"/>
                  <a:pt x="516" y="333"/>
                </a:cubicBezTo>
                <a:cubicBezTo>
                  <a:pt x="510" y="319"/>
                  <a:pt x="505" y="305"/>
                  <a:pt x="499" y="292"/>
                </a:cubicBezTo>
                <a:cubicBezTo>
                  <a:pt x="489" y="288"/>
                  <a:pt x="479" y="285"/>
                  <a:pt x="469" y="281"/>
                </a:cubicBezTo>
                <a:cubicBezTo>
                  <a:pt x="473" y="270"/>
                  <a:pt x="483" y="271"/>
                  <a:pt x="487" y="261"/>
                </a:cubicBezTo>
                <a:cubicBezTo>
                  <a:pt x="497" y="238"/>
                  <a:pt x="482" y="212"/>
                  <a:pt x="481" y="187"/>
                </a:cubicBezTo>
                <a:cubicBezTo>
                  <a:pt x="484" y="184"/>
                  <a:pt x="488" y="181"/>
                  <a:pt x="491" y="179"/>
                </a:cubicBezTo>
                <a:cubicBezTo>
                  <a:pt x="504" y="173"/>
                  <a:pt x="511" y="194"/>
                  <a:pt x="524" y="201"/>
                </a:cubicBezTo>
                <a:cubicBezTo>
                  <a:pt x="520" y="193"/>
                  <a:pt x="519" y="192"/>
                  <a:pt x="520" y="183"/>
                </a:cubicBezTo>
                <a:cubicBezTo>
                  <a:pt x="521" y="181"/>
                  <a:pt x="521" y="180"/>
                  <a:pt x="522" y="179"/>
                </a:cubicBezTo>
                <a:cubicBezTo>
                  <a:pt x="538" y="180"/>
                  <a:pt x="541" y="188"/>
                  <a:pt x="545" y="201"/>
                </a:cubicBezTo>
                <a:cubicBezTo>
                  <a:pt x="546" y="202"/>
                  <a:pt x="547" y="203"/>
                  <a:pt x="549" y="203"/>
                </a:cubicBezTo>
                <a:cubicBezTo>
                  <a:pt x="563" y="148"/>
                  <a:pt x="443" y="111"/>
                  <a:pt x="380" y="113"/>
                </a:cubicBezTo>
                <a:cubicBezTo>
                  <a:pt x="312" y="140"/>
                  <a:pt x="201" y="134"/>
                  <a:pt x="199" y="224"/>
                </a:cubicBezTo>
                <a:cubicBezTo>
                  <a:pt x="212" y="238"/>
                  <a:pt x="219" y="251"/>
                  <a:pt x="246" y="251"/>
                </a:cubicBezTo>
                <a:close/>
                <a:moveTo>
                  <a:pt x="454" y="265"/>
                </a:moveTo>
                <a:cubicBezTo>
                  <a:pt x="455" y="264"/>
                  <a:pt x="456" y="262"/>
                  <a:pt x="456" y="261"/>
                </a:cubicBezTo>
                <a:cubicBezTo>
                  <a:pt x="460" y="261"/>
                  <a:pt x="460" y="261"/>
                  <a:pt x="460" y="261"/>
                </a:cubicBezTo>
                <a:cubicBezTo>
                  <a:pt x="464" y="267"/>
                  <a:pt x="460" y="264"/>
                  <a:pt x="454" y="265"/>
                </a:cubicBezTo>
                <a:close/>
                <a:moveTo>
                  <a:pt x="271" y="267"/>
                </a:moveTo>
                <a:cubicBezTo>
                  <a:pt x="281" y="262"/>
                  <a:pt x="292" y="256"/>
                  <a:pt x="302" y="251"/>
                </a:cubicBezTo>
                <a:cubicBezTo>
                  <a:pt x="293" y="253"/>
                  <a:pt x="284" y="256"/>
                  <a:pt x="275" y="259"/>
                </a:cubicBezTo>
                <a:cubicBezTo>
                  <a:pt x="274" y="262"/>
                  <a:pt x="272" y="264"/>
                  <a:pt x="271" y="267"/>
                </a:cubicBezTo>
                <a:close/>
                <a:moveTo>
                  <a:pt x="302" y="251"/>
                </a:moveTo>
                <a:cubicBezTo>
                  <a:pt x="304" y="250"/>
                  <a:pt x="306" y="249"/>
                  <a:pt x="309" y="249"/>
                </a:cubicBezTo>
                <a:cubicBezTo>
                  <a:pt x="308" y="249"/>
                  <a:pt x="307" y="249"/>
                  <a:pt x="306" y="249"/>
                </a:cubicBezTo>
                <a:cubicBezTo>
                  <a:pt x="305" y="249"/>
                  <a:pt x="303" y="250"/>
                  <a:pt x="302" y="251"/>
                </a:cubicBezTo>
                <a:close/>
                <a:moveTo>
                  <a:pt x="565" y="212"/>
                </a:moveTo>
                <a:cubicBezTo>
                  <a:pt x="553" y="216"/>
                  <a:pt x="551" y="222"/>
                  <a:pt x="545" y="232"/>
                </a:cubicBezTo>
                <a:cubicBezTo>
                  <a:pt x="549" y="247"/>
                  <a:pt x="548" y="257"/>
                  <a:pt x="561" y="263"/>
                </a:cubicBezTo>
                <a:cubicBezTo>
                  <a:pt x="569" y="264"/>
                  <a:pt x="578" y="264"/>
                  <a:pt x="586" y="265"/>
                </a:cubicBezTo>
                <a:cubicBezTo>
                  <a:pt x="588" y="261"/>
                  <a:pt x="590" y="257"/>
                  <a:pt x="592" y="253"/>
                </a:cubicBezTo>
                <a:cubicBezTo>
                  <a:pt x="573" y="255"/>
                  <a:pt x="566" y="254"/>
                  <a:pt x="553" y="242"/>
                </a:cubicBezTo>
                <a:cubicBezTo>
                  <a:pt x="554" y="241"/>
                  <a:pt x="554" y="240"/>
                  <a:pt x="555" y="238"/>
                </a:cubicBezTo>
                <a:cubicBezTo>
                  <a:pt x="554" y="230"/>
                  <a:pt x="555" y="231"/>
                  <a:pt x="559" y="224"/>
                </a:cubicBezTo>
                <a:cubicBezTo>
                  <a:pt x="570" y="221"/>
                  <a:pt x="582" y="218"/>
                  <a:pt x="594" y="222"/>
                </a:cubicBezTo>
                <a:cubicBezTo>
                  <a:pt x="606" y="226"/>
                  <a:pt x="620" y="242"/>
                  <a:pt x="615" y="257"/>
                </a:cubicBezTo>
                <a:cubicBezTo>
                  <a:pt x="610" y="264"/>
                  <a:pt x="604" y="267"/>
                  <a:pt x="594" y="269"/>
                </a:cubicBezTo>
                <a:cubicBezTo>
                  <a:pt x="594" y="275"/>
                  <a:pt x="594" y="275"/>
                  <a:pt x="594" y="275"/>
                </a:cubicBezTo>
                <a:cubicBezTo>
                  <a:pt x="604" y="272"/>
                  <a:pt x="613" y="268"/>
                  <a:pt x="623" y="265"/>
                </a:cubicBezTo>
                <a:cubicBezTo>
                  <a:pt x="626" y="266"/>
                  <a:pt x="628" y="266"/>
                  <a:pt x="631" y="267"/>
                </a:cubicBezTo>
                <a:cubicBezTo>
                  <a:pt x="637" y="275"/>
                  <a:pt x="640" y="282"/>
                  <a:pt x="643" y="294"/>
                </a:cubicBezTo>
                <a:cubicBezTo>
                  <a:pt x="642" y="300"/>
                  <a:pt x="641" y="306"/>
                  <a:pt x="639" y="312"/>
                </a:cubicBezTo>
                <a:cubicBezTo>
                  <a:pt x="630" y="316"/>
                  <a:pt x="620" y="321"/>
                  <a:pt x="610" y="325"/>
                </a:cubicBezTo>
                <a:cubicBezTo>
                  <a:pt x="610" y="327"/>
                  <a:pt x="610" y="327"/>
                  <a:pt x="610" y="327"/>
                </a:cubicBezTo>
                <a:cubicBezTo>
                  <a:pt x="623" y="323"/>
                  <a:pt x="636" y="320"/>
                  <a:pt x="650" y="323"/>
                </a:cubicBezTo>
                <a:cubicBezTo>
                  <a:pt x="660" y="338"/>
                  <a:pt x="673" y="368"/>
                  <a:pt x="658" y="384"/>
                </a:cubicBezTo>
                <a:cubicBezTo>
                  <a:pt x="649" y="399"/>
                  <a:pt x="631" y="395"/>
                  <a:pt x="615" y="393"/>
                </a:cubicBezTo>
                <a:cubicBezTo>
                  <a:pt x="621" y="400"/>
                  <a:pt x="645" y="402"/>
                  <a:pt x="656" y="405"/>
                </a:cubicBezTo>
                <a:cubicBezTo>
                  <a:pt x="670" y="425"/>
                  <a:pt x="669" y="441"/>
                  <a:pt x="662" y="465"/>
                </a:cubicBezTo>
                <a:cubicBezTo>
                  <a:pt x="659" y="467"/>
                  <a:pt x="656" y="469"/>
                  <a:pt x="654" y="471"/>
                </a:cubicBezTo>
                <a:cubicBezTo>
                  <a:pt x="652" y="470"/>
                  <a:pt x="583" y="441"/>
                  <a:pt x="582" y="440"/>
                </a:cubicBezTo>
                <a:cubicBezTo>
                  <a:pt x="564" y="414"/>
                  <a:pt x="597" y="387"/>
                  <a:pt x="598" y="358"/>
                </a:cubicBezTo>
                <a:cubicBezTo>
                  <a:pt x="600" y="328"/>
                  <a:pt x="583" y="318"/>
                  <a:pt x="588" y="290"/>
                </a:cubicBezTo>
                <a:cubicBezTo>
                  <a:pt x="581" y="294"/>
                  <a:pt x="582" y="296"/>
                  <a:pt x="582" y="308"/>
                </a:cubicBezTo>
                <a:cubicBezTo>
                  <a:pt x="549" y="309"/>
                  <a:pt x="546" y="297"/>
                  <a:pt x="543" y="275"/>
                </a:cubicBezTo>
                <a:cubicBezTo>
                  <a:pt x="530" y="268"/>
                  <a:pt x="517" y="260"/>
                  <a:pt x="504" y="253"/>
                </a:cubicBezTo>
                <a:cubicBezTo>
                  <a:pt x="501" y="262"/>
                  <a:pt x="527" y="275"/>
                  <a:pt x="538" y="277"/>
                </a:cubicBezTo>
                <a:cubicBezTo>
                  <a:pt x="538" y="291"/>
                  <a:pt x="537" y="305"/>
                  <a:pt x="536" y="318"/>
                </a:cubicBezTo>
                <a:cubicBezTo>
                  <a:pt x="543" y="328"/>
                  <a:pt x="549" y="332"/>
                  <a:pt x="559" y="337"/>
                </a:cubicBezTo>
                <a:cubicBezTo>
                  <a:pt x="553" y="379"/>
                  <a:pt x="515" y="448"/>
                  <a:pt x="491" y="477"/>
                </a:cubicBezTo>
                <a:cubicBezTo>
                  <a:pt x="477" y="483"/>
                  <a:pt x="464" y="489"/>
                  <a:pt x="450" y="495"/>
                </a:cubicBezTo>
                <a:cubicBezTo>
                  <a:pt x="450" y="497"/>
                  <a:pt x="450" y="497"/>
                  <a:pt x="450" y="497"/>
                </a:cubicBezTo>
                <a:cubicBezTo>
                  <a:pt x="463" y="494"/>
                  <a:pt x="476" y="491"/>
                  <a:pt x="489" y="487"/>
                </a:cubicBezTo>
                <a:cubicBezTo>
                  <a:pt x="498" y="468"/>
                  <a:pt x="509" y="446"/>
                  <a:pt x="530" y="440"/>
                </a:cubicBezTo>
                <a:cubicBezTo>
                  <a:pt x="544" y="483"/>
                  <a:pt x="609" y="451"/>
                  <a:pt x="635" y="483"/>
                </a:cubicBezTo>
                <a:cubicBezTo>
                  <a:pt x="625" y="497"/>
                  <a:pt x="615" y="510"/>
                  <a:pt x="604" y="524"/>
                </a:cubicBezTo>
                <a:cubicBezTo>
                  <a:pt x="603" y="525"/>
                  <a:pt x="602" y="526"/>
                  <a:pt x="600" y="526"/>
                </a:cubicBezTo>
                <a:cubicBezTo>
                  <a:pt x="609" y="528"/>
                  <a:pt x="615" y="522"/>
                  <a:pt x="627" y="520"/>
                </a:cubicBezTo>
                <a:cubicBezTo>
                  <a:pt x="627" y="526"/>
                  <a:pt x="627" y="526"/>
                  <a:pt x="627" y="526"/>
                </a:cubicBezTo>
                <a:cubicBezTo>
                  <a:pt x="620" y="532"/>
                  <a:pt x="613" y="537"/>
                  <a:pt x="606" y="543"/>
                </a:cubicBezTo>
                <a:cubicBezTo>
                  <a:pt x="606" y="545"/>
                  <a:pt x="605" y="547"/>
                  <a:pt x="604" y="549"/>
                </a:cubicBezTo>
                <a:cubicBezTo>
                  <a:pt x="672" y="546"/>
                  <a:pt x="689" y="411"/>
                  <a:pt x="672" y="335"/>
                </a:cubicBezTo>
                <a:cubicBezTo>
                  <a:pt x="666" y="308"/>
                  <a:pt x="649" y="279"/>
                  <a:pt x="641" y="261"/>
                </a:cubicBezTo>
                <a:cubicBezTo>
                  <a:pt x="631" y="238"/>
                  <a:pt x="607" y="194"/>
                  <a:pt x="565" y="212"/>
                </a:cubicBezTo>
                <a:close/>
                <a:moveTo>
                  <a:pt x="251" y="551"/>
                </a:moveTo>
                <a:cubicBezTo>
                  <a:pt x="244" y="537"/>
                  <a:pt x="239" y="524"/>
                  <a:pt x="226" y="516"/>
                </a:cubicBezTo>
                <a:cubicBezTo>
                  <a:pt x="221" y="517"/>
                  <a:pt x="216" y="517"/>
                  <a:pt x="211" y="518"/>
                </a:cubicBezTo>
                <a:cubicBezTo>
                  <a:pt x="205" y="521"/>
                  <a:pt x="205" y="522"/>
                  <a:pt x="201" y="528"/>
                </a:cubicBezTo>
                <a:cubicBezTo>
                  <a:pt x="202" y="530"/>
                  <a:pt x="203" y="532"/>
                  <a:pt x="203" y="534"/>
                </a:cubicBezTo>
                <a:cubicBezTo>
                  <a:pt x="212" y="529"/>
                  <a:pt x="214" y="520"/>
                  <a:pt x="226" y="528"/>
                </a:cubicBezTo>
                <a:cubicBezTo>
                  <a:pt x="233" y="532"/>
                  <a:pt x="235" y="536"/>
                  <a:pt x="238" y="543"/>
                </a:cubicBezTo>
                <a:cubicBezTo>
                  <a:pt x="238" y="549"/>
                  <a:pt x="237" y="555"/>
                  <a:pt x="236" y="561"/>
                </a:cubicBezTo>
                <a:cubicBezTo>
                  <a:pt x="233" y="564"/>
                  <a:pt x="229" y="567"/>
                  <a:pt x="226" y="569"/>
                </a:cubicBezTo>
                <a:cubicBezTo>
                  <a:pt x="201" y="575"/>
                  <a:pt x="180" y="567"/>
                  <a:pt x="172" y="549"/>
                </a:cubicBezTo>
                <a:cubicBezTo>
                  <a:pt x="172" y="524"/>
                  <a:pt x="172" y="524"/>
                  <a:pt x="172" y="524"/>
                </a:cubicBezTo>
                <a:cubicBezTo>
                  <a:pt x="179" y="518"/>
                  <a:pt x="186" y="512"/>
                  <a:pt x="193" y="506"/>
                </a:cubicBezTo>
                <a:cubicBezTo>
                  <a:pt x="181" y="509"/>
                  <a:pt x="175" y="517"/>
                  <a:pt x="162" y="514"/>
                </a:cubicBezTo>
                <a:cubicBezTo>
                  <a:pt x="138" y="503"/>
                  <a:pt x="135" y="478"/>
                  <a:pt x="142" y="448"/>
                </a:cubicBezTo>
                <a:cubicBezTo>
                  <a:pt x="154" y="445"/>
                  <a:pt x="166" y="441"/>
                  <a:pt x="179" y="438"/>
                </a:cubicBezTo>
                <a:cubicBezTo>
                  <a:pt x="180" y="437"/>
                  <a:pt x="181" y="436"/>
                  <a:pt x="183" y="436"/>
                </a:cubicBezTo>
                <a:cubicBezTo>
                  <a:pt x="168" y="436"/>
                  <a:pt x="154" y="437"/>
                  <a:pt x="139" y="438"/>
                </a:cubicBezTo>
                <a:cubicBezTo>
                  <a:pt x="114" y="425"/>
                  <a:pt x="119" y="386"/>
                  <a:pt x="133" y="368"/>
                </a:cubicBezTo>
                <a:cubicBezTo>
                  <a:pt x="147" y="365"/>
                  <a:pt x="167" y="365"/>
                  <a:pt x="179" y="370"/>
                </a:cubicBezTo>
                <a:cubicBezTo>
                  <a:pt x="180" y="369"/>
                  <a:pt x="181" y="369"/>
                  <a:pt x="183" y="368"/>
                </a:cubicBezTo>
                <a:cubicBezTo>
                  <a:pt x="183" y="366"/>
                  <a:pt x="183" y="366"/>
                  <a:pt x="183" y="366"/>
                </a:cubicBezTo>
                <a:cubicBezTo>
                  <a:pt x="171" y="357"/>
                  <a:pt x="144" y="351"/>
                  <a:pt x="133" y="345"/>
                </a:cubicBezTo>
                <a:cubicBezTo>
                  <a:pt x="132" y="324"/>
                  <a:pt x="133" y="304"/>
                  <a:pt x="148" y="294"/>
                </a:cubicBezTo>
                <a:cubicBezTo>
                  <a:pt x="151" y="299"/>
                  <a:pt x="155" y="305"/>
                  <a:pt x="158" y="310"/>
                </a:cubicBezTo>
                <a:cubicBezTo>
                  <a:pt x="177" y="314"/>
                  <a:pt x="208" y="301"/>
                  <a:pt x="224" y="314"/>
                </a:cubicBezTo>
                <a:cubicBezTo>
                  <a:pt x="230" y="318"/>
                  <a:pt x="231" y="320"/>
                  <a:pt x="234" y="327"/>
                </a:cubicBezTo>
                <a:cubicBezTo>
                  <a:pt x="232" y="355"/>
                  <a:pt x="217" y="363"/>
                  <a:pt x="211" y="384"/>
                </a:cubicBezTo>
                <a:cubicBezTo>
                  <a:pt x="203" y="415"/>
                  <a:pt x="208" y="448"/>
                  <a:pt x="201" y="475"/>
                </a:cubicBezTo>
                <a:cubicBezTo>
                  <a:pt x="211" y="472"/>
                  <a:pt x="212" y="470"/>
                  <a:pt x="214" y="458"/>
                </a:cubicBezTo>
                <a:cubicBezTo>
                  <a:pt x="222" y="460"/>
                  <a:pt x="231" y="462"/>
                  <a:pt x="240" y="465"/>
                </a:cubicBezTo>
                <a:cubicBezTo>
                  <a:pt x="245" y="460"/>
                  <a:pt x="250" y="456"/>
                  <a:pt x="255" y="452"/>
                </a:cubicBezTo>
                <a:cubicBezTo>
                  <a:pt x="261" y="461"/>
                  <a:pt x="281" y="512"/>
                  <a:pt x="283" y="522"/>
                </a:cubicBezTo>
                <a:cubicBezTo>
                  <a:pt x="290" y="526"/>
                  <a:pt x="290" y="526"/>
                  <a:pt x="290" y="526"/>
                </a:cubicBezTo>
                <a:cubicBezTo>
                  <a:pt x="292" y="526"/>
                  <a:pt x="292" y="526"/>
                  <a:pt x="292" y="526"/>
                </a:cubicBezTo>
                <a:cubicBezTo>
                  <a:pt x="282" y="492"/>
                  <a:pt x="258" y="454"/>
                  <a:pt x="248" y="423"/>
                </a:cubicBezTo>
                <a:cubicBezTo>
                  <a:pt x="232" y="368"/>
                  <a:pt x="285" y="327"/>
                  <a:pt x="298" y="296"/>
                </a:cubicBezTo>
                <a:cubicBezTo>
                  <a:pt x="310" y="289"/>
                  <a:pt x="329" y="287"/>
                  <a:pt x="345" y="290"/>
                </a:cubicBezTo>
                <a:cubicBezTo>
                  <a:pt x="345" y="286"/>
                  <a:pt x="345" y="286"/>
                  <a:pt x="345" y="286"/>
                </a:cubicBezTo>
                <a:cubicBezTo>
                  <a:pt x="329" y="284"/>
                  <a:pt x="316" y="283"/>
                  <a:pt x="300" y="288"/>
                </a:cubicBezTo>
                <a:cubicBezTo>
                  <a:pt x="290" y="292"/>
                  <a:pt x="283" y="310"/>
                  <a:pt x="277" y="318"/>
                </a:cubicBezTo>
                <a:cubicBezTo>
                  <a:pt x="269" y="318"/>
                  <a:pt x="269" y="318"/>
                  <a:pt x="269" y="318"/>
                </a:cubicBezTo>
                <a:cubicBezTo>
                  <a:pt x="231" y="289"/>
                  <a:pt x="225" y="294"/>
                  <a:pt x="170" y="296"/>
                </a:cubicBezTo>
                <a:cubicBezTo>
                  <a:pt x="170" y="294"/>
                  <a:pt x="169" y="293"/>
                  <a:pt x="168" y="292"/>
                </a:cubicBezTo>
                <a:cubicBezTo>
                  <a:pt x="176" y="283"/>
                  <a:pt x="188" y="274"/>
                  <a:pt x="201" y="271"/>
                </a:cubicBezTo>
                <a:cubicBezTo>
                  <a:pt x="202" y="270"/>
                  <a:pt x="203" y="268"/>
                  <a:pt x="203" y="267"/>
                </a:cubicBezTo>
                <a:cubicBezTo>
                  <a:pt x="196" y="266"/>
                  <a:pt x="190" y="266"/>
                  <a:pt x="183" y="265"/>
                </a:cubicBezTo>
                <a:cubicBezTo>
                  <a:pt x="181" y="264"/>
                  <a:pt x="179" y="262"/>
                  <a:pt x="176" y="261"/>
                </a:cubicBezTo>
                <a:cubicBezTo>
                  <a:pt x="183" y="253"/>
                  <a:pt x="189" y="251"/>
                  <a:pt x="201" y="249"/>
                </a:cubicBezTo>
                <a:cubicBezTo>
                  <a:pt x="201" y="244"/>
                  <a:pt x="201" y="244"/>
                  <a:pt x="201" y="244"/>
                </a:cubicBezTo>
                <a:cubicBezTo>
                  <a:pt x="193" y="244"/>
                  <a:pt x="185" y="243"/>
                  <a:pt x="176" y="242"/>
                </a:cubicBezTo>
                <a:cubicBezTo>
                  <a:pt x="143" y="280"/>
                  <a:pt x="124" y="311"/>
                  <a:pt x="113" y="374"/>
                </a:cubicBezTo>
                <a:cubicBezTo>
                  <a:pt x="97" y="462"/>
                  <a:pt x="163" y="610"/>
                  <a:pt x="242" y="571"/>
                </a:cubicBezTo>
                <a:cubicBezTo>
                  <a:pt x="245" y="565"/>
                  <a:pt x="248" y="558"/>
                  <a:pt x="251" y="551"/>
                </a:cubicBezTo>
                <a:close/>
                <a:moveTo>
                  <a:pt x="230" y="403"/>
                </a:moveTo>
                <a:cubicBezTo>
                  <a:pt x="227" y="404"/>
                  <a:pt x="223" y="406"/>
                  <a:pt x="220" y="407"/>
                </a:cubicBezTo>
                <a:cubicBezTo>
                  <a:pt x="221" y="405"/>
                  <a:pt x="222" y="403"/>
                  <a:pt x="224" y="401"/>
                </a:cubicBezTo>
                <a:cubicBezTo>
                  <a:pt x="230" y="401"/>
                  <a:pt x="230" y="401"/>
                  <a:pt x="230" y="401"/>
                </a:cubicBezTo>
                <a:lnTo>
                  <a:pt x="230" y="403"/>
                </a:lnTo>
                <a:close/>
                <a:moveTo>
                  <a:pt x="263" y="325"/>
                </a:moveTo>
                <a:cubicBezTo>
                  <a:pt x="262" y="326"/>
                  <a:pt x="262" y="327"/>
                  <a:pt x="261" y="329"/>
                </a:cubicBezTo>
                <a:cubicBezTo>
                  <a:pt x="260" y="327"/>
                  <a:pt x="259" y="326"/>
                  <a:pt x="259" y="325"/>
                </a:cubicBezTo>
                <a:lnTo>
                  <a:pt x="263" y="325"/>
                </a:lnTo>
                <a:close/>
                <a:moveTo>
                  <a:pt x="386" y="294"/>
                </a:moveTo>
                <a:cubicBezTo>
                  <a:pt x="350" y="307"/>
                  <a:pt x="315" y="310"/>
                  <a:pt x="300" y="343"/>
                </a:cubicBezTo>
                <a:cubicBezTo>
                  <a:pt x="267" y="414"/>
                  <a:pt x="314" y="516"/>
                  <a:pt x="401" y="502"/>
                </a:cubicBezTo>
                <a:cubicBezTo>
                  <a:pt x="539" y="479"/>
                  <a:pt x="523" y="289"/>
                  <a:pt x="386" y="294"/>
                </a:cubicBezTo>
                <a:close/>
                <a:moveTo>
                  <a:pt x="368" y="489"/>
                </a:moveTo>
                <a:cubicBezTo>
                  <a:pt x="306" y="470"/>
                  <a:pt x="275" y="379"/>
                  <a:pt x="327" y="329"/>
                </a:cubicBezTo>
                <a:cubicBezTo>
                  <a:pt x="345" y="311"/>
                  <a:pt x="374" y="316"/>
                  <a:pt x="401" y="306"/>
                </a:cubicBezTo>
                <a:cubicBezTo>
                  <a:pt x="537" y="335"/>
                  <a:pt x="484" y="525"/>
                  <a:pt x="368" y="489"/>
                </a:cubicBezTo>
                <a:close/>
                <a:moveTo>
                  <a:pt x="384" y="341"/>
                </a:moveTo>
                <a:cubicBezTo>
                  <a:pt x="373" y="346"/>
                  <a:pt x="362" y="351"/>
                  <a:pt x="351" y="356"/>
                </a:cubicBezTo>
                <a:cubicBezTo>
                  <a:pt x="335" y="395"/>
                  <a:pt x="338" y="429"/>
                  <a:pt x="372" y="450"/>
                </a:cubicBezTo>
                <a:cubicBezTo>
                  <a:pt x="468" y="472"/>
                  <a:pt x="474" y="337"/>
                  <a:pt x="384" y="341"/>
                </a:cubicBezTo>
                <a:close/>
                <a:moveTo>
                  <a:pt x="392" y="446"/>
                </a:moveTo>
                <a:cubicBezTo>
                  <a:pt x="372" y="435"/>
                  <a:pt x="351" y="429"/>
                  <a:pt x="347" y="401"/>
                </a:cubicBezTo>
                <a:cubicBezTo>
                  <a:pt x="337" y="372"/>
                  <a:pt x="368" y="358"/>
                  <a:pt x="386" y="349"/>
                </a:cubicBezTo>
                <a:cubicBezTo>
                  <a:pt x="458" y="351"/>
                  <a:pt x="452" y="430"/>
                  <a:pt x="392" y="446"/>
                </a:cubicBezTo>
                <a:close/>
                <a:moveTo>
                  <a:pt x="386" y="364"/>
                </a:moveTo>
                <a:cubicBezTo>
                  <a:pt x="380" y="367"/>
                  <a:pt x="374" y="371"/>
                  <a:pt x="368" y="374"/>
                </a:cubicBezTo>
                <a:cubicBezTo>
                  <a:pt x="358" y="392"/>
                  <a:pt x="363" y="400"/>
                  <a:pt x="368" y="417"/>
                </a:cubicBezTo>
                <a:cubicBezTo>
                  <a:pt x="380" y="426"/>
                  <a:pt x="387" y="427"/>
                  <a:pt x="405" y="427"/>
                </a:cubicBezTo>
                <a:cubicBezTo>
                  <a:pt x="412" y="420"/>
                  <a:pt x="419" y="415"/>
                  <a:pt x="425" y="407"/>
                </a:cubicBezTo>
                <a:cubicBezTo>
                  <a:pt x="423" y="397"/>
                  <a:pt x="421" y="386"/>
                  <a:pt x="419" y="376"/>
                </a:cubicBezTo>
                <a:cubicBezTo>
                  <a:pt x="410" y="369"/>
                  <a:pt x="403" y="364"/>
                  <a:pt x="386" y="364"/>
                </a:cubicBezTo>
                <a:close/>
                <a:moveTo>
                  <a:pt x="401" y="395"/>
                </a:moveTo>
                <a:cubicBezTo>
                  <a:pt x="401" y="390"/>
                  <a:pt x="401" y="390"/>
                  <a:pt x="401" y="390"/>
                </a:cubicBezTo>
                <a:cubicBezTo>
                  <a:pt x="403" y="394"/>
                  <a:pt x="403" y="391"/>
                  <a:pt x="401" y="395"/>
                </a:cubicBezTo>
                <a:close/>
                <a:moveTo>
                  <a:pt x="532" y="489"/>
                </a:moveTo>
                <a:cubicBezTo>
                  <a:pt x="530" y="489"/>
                  <a:pt x="528" y="488"/>
                  <a:pt x="526" y="487"/>
                </a:cubicBezTo>
                <a:cubicBezTo>
                  <a:pt x="508" y="476"/>
                  <a:pt x="503" y="500"/>
                  <a:pt x="493" y="510"/>
                </a:cubicBezTo>
                <a:cubicBezTo>
                  <a:pt x="505" y="502"/>
                  <a:pt x="517" y="495"/>
                  <a:pt x="524" y="495"/>
                </a:cubicBezTo>
                <a:cubicBezTo>
                  <a:pt x="527" y="493"/>
                  <a:pt x="530" y="491"/>
                  <a:pt x="532" y="489"/>
                </a:cubicBezTo>
                <a:close/>
                <a:moveTo>
                  <a:pt x="493" y="510"/>
                </a:moveTo>
                <a:cubicBezTo>
                  <a:pt x="491" y="511"/>
                  <a:pt x="490" y="513"/>
                  <a:pt x="488" y="514"/>
                </a:cubicBezTo>
                <a:cubicBezTo>
                  <a:pt x="489" y="513"/>
                  <a:pt x="490" y="513"/>
                  <a:pt x="491" y="512"/>
                </a:cubicBezTo>
                <a:cubicBezTo>
                  <a:pt x="492" y="511"/>
                  <a:pt x="493" y="511"/>
                  <a:pt x="493" y="510"/>
                </a:cubicBezTo>
                <a:close/>
                <a:moveTo>
                  <a:pt x="569" y="541"/>
                </a:moveTo>
                <a:cubicBezTo>
                  <a:pt x="552" y="532"/>
                  <a:pt x="536" y="558"/>
                  <a:pt x="534" y="561"/>
                </a:cubicBezTo>
                <a:cubicBezTo>
                  <a:pt x="531" y="571"/>
                  <a:pt x="535" y="578"/>
                  <a:pt x="538" y="586"/>
                </a:cubicBezTo>
                <a:cubicBezTo>
                  <a:pt x="545" y="590"/>
                  <a:pt x="546" y="591"/>
                  <a:pt x="557" y="592"/>
                </a:cubicBezTo>
                <a:cubicBezTo>
                  <a:pt x="558" y="589"/>
                  <a:pt x="560" y="585"/>
                  <a:pt x="561" y="582"/>
                </a:cubicBezTo>
                <a:cubicBezTo>
                  <a:pt x="550" y="580"/>
                  <a:pt x="551" y="578"/>
                  <a:pt x="545" y="574"/>
                </a:cubicBezTo>
                <a:cubicBezTo>
                  <a:pt x="545" y="555"/>
                  <a:pt x="551" y="549"/>
                  <a:pt x="569" y="549"/>
                </a:cubicBezTo>
                <a:cubicBezTo>
                  <a:pt x="578" y="558"/>
                  <a:pt x="584" y="566"/>
                  <a:pt x="590" y="578"/>
                </a:cubicBezTo>
                <a:cubicBezTo>
                  <a:pt x="582" y="599"/>
                  <a:pt x="568" y="615"/>
                  <a:pt x="538" y="615"/>
                </a:cubicBezTo>
                <a:cubicBezTo>
                  <a:pt x="532" y="609"/>
                  <a:pt x="525" y="602"/>
                  <a:pt x="518" y="596"/>
                </a:cubicBezTo>
                <a:cubicBezTo>
                  <a:pt x="528" y="616"/>
                  <a:pt x="529" y="626"/>
                  <a:pt x="516" y="643"/>
                </a:cubicBezTo>
                <a:cubicBezTo>
                  <a:pt x="509" y="646"/>
                  <a:pt x="502" y="648"/>
                  <a:pt x="495" y="650"/>
                </a:cubicBezTo>
                <a:cubicBezTo>
                  <a:pt x="456" y="649"/>
                  <a:pt x="466" y="627"/>
                  <a:pt x="450" y="604"/>
                </a:cubicBezTo>
                <a:cubicBezTo>
                  <a:pt x="450" y="600"/>
                  <a:pt x="450" y="600"/>
                  <a:pt x="450" y="600"/>
                </a:cubicBezTo>
                <a:cubicBezTo>
                  <a:pt x="448" y="605"/>
                  <a:pt x="450" y="641"/>
                  <a:pt x="450" y="650"/>
                </a:cubicBezTo>
                <a:cubicBezTo>
                  <a:pt x="429" y="675"/>
                  <a:pt x="401" y="667"/>
                  <a:pt x="374" y="656"/>
                </a:cubicBezTo>
                <a:cubicBezTo>
                  <a:pt x="367" y="643"/>
                  <a:pt x="368" y="634"/>
                  <a:pt x="370" y="615"/>
                </a:cubicBezTo>
                <a:cubicBezTo>
                  <a:pt x="364" y="622"/>
                  <a:pt x="363" y="638"/>
                  <a:pt x="362" y="650"/>
                </a:cubicBezTo>
                <a:cubicBezTo>
                  <a:pt x="337" y="665"/>
                  <a:pt x="311" y="655"/>
                  <a:pt x="290" y="643"/>
                </a:cubicBezTo>
                <a:cubicBezTo>
                  <a:pt x="293" y="628"/>
                  <a:pt x="321" y="583"/>
                  <a:pt x="331" y="567"/>
                </a:cubicBezTo>
                <a:cubicBezTo>
                  <a:pt x="391" y="556"/>
                  <a:pt x="416" y="608"/>
                  <a:pt x="477" y="563"/>
                </a:cubicBezTo>
                <a:cubicBezTo>
                  <a:pt x="487" y="567"/>
                  <a:pt x="497" y="570"/>
                  <a:pt x="508" y="574"/>
                </a:cubicBezTo>
                <a:cubicBezTo>
                  <a:pt x="509" y="573"/>
                  <a:pt x="510" y="572"/>
                  <a:pt x="512" y="571"/>
                </a:cubicBezTo>
                <a:cubicBezTo>
                  <a:pt x="513" y="567"/>
                  <a:pt x="515" y="563"/>
                  <a:pt x="516" y="559"/>
                </a:cubicBezTo>
                <a:cubicBezTo>
                  <a:pt x="498" y="559"/>
                  <a:pt x="493" y="558"/>
                  <a:pt x="483" y="559"/>
                </a:cubicBezTo>
                <a:cubicBezTo>
                  <a:pt x="478" y="552"/>
                  <a:pt x="473" y="544"/>
                  <a:pt x="469" y="537"/>
                </a:cubicBezTo>
                <a:cubicBezTo>
                  <a:pt x="469" y="528"/>
                  <a:pt x="469" y="528"/>
                  <a:pt x="469" y="528"/>
                </a:cubicBezTo>
                <a:cubicBezTo>
                  <a:pt x="474" y="525"/>
                  <a:pt x="481" y="519"/>
                  <a:pt x="488" y="514"/>
                </a:cubicBezTo>
                <a:cubicBezTo>
                  <a:pt x="468" y="524"/>
                  <a:pt x="447" y="501"/>
                  <a:pt x="434" y="547"/>
                </a:cubicBezTo>
                <a:cubicBezTo>
                  <a:pt x="385" y="553"/>
                  <a:pt x="343" y="515"/>
                  <a:pt x="304" y="502"/>
                </a:cubicBezTo>
                <a:cubicBezTo>
                  <a:pt x="302" y="490"/>
                  <a:pt x="300" y="476"/>
                  <a:pt x="294" y="469"/>
                </a:cubicBezTo>
                <a:cubicBezTo>
                  <a:pt x="295" y="480"/>
                  <a:pt x="296" y="491"/>
                  <a:pt x="298" y="502"/>
                </a:cubicBezTo>
                <a:cubicBezTo>
                  <a:pt x="312" y="510"/>
                  <a:pt x="325" y="519"/>
                  <a:pt x="339" y="528"/>
                </a:cubicBezTo>
                <a:cubicBezTo>
                  <a:pt x="343" y="532"/>
                  <a:pt x="341" y="528"/>
                  <a:pt x="343" y="534"/>
                </a:cubicBezTo>
                <a:cubicBezTo>
                  <a:pt x="317" y="564"/>
                  <a:pt x="309" y="564"/>
                  <a:pt x="300" y="615"/>
                </a:cubicBezTo>
                <a:cubicBezTo>
                  <a:pt x="299" y="615"/>
                  <a:pt x="297" y="616"/>
                  <a:pt x="296" y="617"/>
                </a:cubicBezTo>
                <a:cubicBezTo>
                  <a:pt x="273" y="612"/>
                  <a:pt x="264" y="596"/>
                  <a:pt x="246" y="588"/>
                </a:cubicBezTo>
                <a:cubicBezTo>
                  <a:pt x="252" y="597"/>
                  <a:pt x="258" y="599"/>
                  <a:pt x="261" y="611"/>
                </a:cubicBezTo>
                <a:cubicBezTo>
                  <a:pt x="245" y="613"/>
                  <a:pt x="238" y="603"/>
                  <a:pt x="228" y="594"/>
                </a:cubicBezTo>
                <a:cubicBezTo>
                  <a:pt x="239" y="716"/>
                  <a:pt x="552" y="681"/>
                  <a:pt x="598" y="588"/>
                </a:cubicBezTo>
                <a:cubicBezTo>
                  <a:pt x="599" y="562"/>
                  <a:pt x="590" y="544"/>
                  <a:pt x="569" y="541"/>
                </a:cubicBezTo>
                <a:close/>
                <a:moveTo>
                  <a:pt x="413" y="551"/>
                </a:moveTo>
                <a:cubicBezTo>
                  <a:pt x="409" y="548"/>
                  <a:pt x="412" y="551"/>
                  <a:pt x="409" y="547"/>
                </a:cubicBezTo>
                <a:cubicBezTo>
                  <a:pt x="410" y="548"/>
                  <a:pt x="412" y="550"/>
                  <a:pt x="413" y="551"/>
                </a:cubicBezTo>
                <a:close/>
                <a:moveTo>
                  <a:pt x="510" y="586"/>
                </a:moveTo>
                <a:cubicBezTo>
                  <a:pt x="511" y="587"/>
                  <a:pt x="512" y="589"/>
                  <a:pt x="514" y="590"/>
                </a:cubicBezTo>
                <a:cubicBezTo>
                  <a:pt x="516" y="590"/>
                  <a:pt x="516" y="590"/>
                  <a:pt x="516" y="590"/>
                </a:cubicBezTo>
                <a:cubicBezTo>
                  <a:pt x="515" y="587"/>
                  <a:pt x="513" y="585"/>
                  <a:pt x="512" y="582"/>
                </a:cubicBezTo>
                <a:cubicBezTo>
                  <a:pt x="511" y="583"/>
                  <a:pt x="510" y="585"/>
                  <a:pt x="510" y="58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/>
              <a:ea typeface="楷体" panose="02010609060101010101" charset="-122"/>
              <a:sym typeface="Arial"/>
            </a:endParaRPr>
          </a:p>
        </p:txBody>
      </p:sp>
      <p:sp>
        <p:nvSpPr>
          <p:cNvPr id="344" name="Freeform 5"/>
          <p:cNvSpPr>
            <a:spLocks noEditPoints="1"/>
          </p:cNvSpPr>
          <p:nvPr/>
        </p:nvSpPr>
        <p:spPr bwMode="auto">
          <a:xfrm>
            <a:off x="2140264" y="4429672"/>
            <a:ext cx="284948" cy="304568"/>
          </a:xfrm>
          <a:custGeom>
            <a:gdLst>
              <a:gd name="T0" fmla="*/ 748 w 796"/>
              <a:gd name="T1" fmla="*/ 238 h 851"/>
              <a:gd name="T2" fmla="*/ 160 w 796"/>
              <a:gd name="T3" fmla="*/ 78 h 851"/>
              <a:gd name="T4" fmla="*/ 63 w 796"/>
              <a:gd name="T5" fmla="*/ 600 h 851"/>
              <a:gd name="T6" fmla="*/ 720 w 796"/>
              <a:gd name="T7" fmla="*/ 222 h 851"/>
              <a:gd name="T8" fmla="*/ 701 w 796"/>
              <a:gd name="T9" fmla="*/ 189 h 851"/>
              <a:gd name="T10" fmla="*/ 366 w 796"/>
              <a:gd name="T11" fmla="*/ 16 h 851"/>
              <a:gd name="T12" fmla="*/ 366 w 796"/>
              <a:gd name="T13" fmla="*/ 43 h 851"/>
              <a:gd name="T14" fmla="*/ 33 w 796"/>
              <a:gd name="T15" fmla="*/ 506 h 851"/>
              <a:gd name="T16" fmla="*/ 57 w 796"/>
              <a:gd name="T17" fmla="*/ 487 h 851"/>
              <a:gd name="T18" fmla="*/ 220 w 796"/>
              <a:gd name="T19" fmla="*/ 707 h 851"/>
              <a:gd name="T20" fmla="*/ 701 w 796"/>
              <a:gd name="T21" fmla="*/ 621 h 851"/>
              <a:gd name="T22" fmla="*/ 557 w 796"/>
              <a:gd name="T23" fmla="*/ 718 h 851"/>
              <a:gd name="T24" fmla="*/ 109 w 796"/>
              <a:gd name="T25" fmla="*/ 193 h 851"/>
              <a:gd name="T26" fmla="*/ 479 w 796"/>
              <a:gd name="T27" fmla="*/ 57 h 851"/>
              <a:gd name="T28" fmla="*/ 754 w 796"/>
              <a:gd name="T29" fmla="*/ 271 h 851"/>
              <a:gd name="T30" fmla="*/ 90 w 796"/>
              <a:gd name="T31" fmla="*/ 327 h 851"/>
              <a:gd name="T32" fmla="*/ 123 w 796"/>
              <a:gd name="T33" fmla="*/ 267 h 851"/>
              <a:gd name="T34" fmla="*/ 246 w 796"/>
              <a:gd name="T35" fmla="*/ 203 h 851"/>
              <a:gd name="T36" fmla="*/ 244 w 796"/>
              <a:gd name="T37" fmla="*/ 177 h 851"/>
              <a:gd name="T38" fmla="*/ 343 w 796"/>
              <a:gd name="T39" fmla="*/ 187 h 851"/>
              <a:gd name="T40" fmla="*/ 417 w 796"/>
              <a:gd name="T41" fmla="*/ 181 h 851"/>
              <a:gd name="T42" fmla="*/ 452 w 796"/>
              <a:gd name="T43" fmla="*/ 234 h 851"/>
              <a:gd name="T44" fmla="*/ 309 w 796"/>
              <a:gd name="T45" fmla="*/ 249 h 851"/>
              <a:gd name="T46" fmla="*/ 469 w 796"/>
              <a:gd name="T47" fmla="*/ 281 h 851"/>
              <a:gd name="T48" fmla="*/ 522 w 796"/>
              <a:gd name="T49" fmla="*/ 179 h 851"/>
              <a:gd name="T50" fmla="*/ 454 w 796"/>
              <a:gd name="T51" fmla="*/ 265 h 851"/>
              <a:gd name="T52" fmla="*/ 275 w 796"/>
              <a:gd name="T53" fmla="*/ 259 h 851"/>
              <a:gd name="T54" fmla="*/ 565 w 796"/>
              <a:gd name="T55" fmla="*/ 212 h 851"/>
              <a:gd name="T56" fmla="*/ 555 w 796"/>
              <a:gd name="T57" fmla="*/ 238 h 851"/>
              <a:gd name="T58" fmla="*/ 623 w 796"/>
              <a:gd name="T59" fmla="*/ 265 h 851"/>
              <a:gd name="T60" fmla="*/ 650 w 796"/>
              <a:gd name="T61" fmla="*/ 323 h 851"/>
              <a:gd name="T62" fmla="*/ 582 w 796"/>
              <a:gd name="T63" fmla="*/ 440 h 851"/>
              <a:gd name="T64" fmla="*/ 538 w 796"/>
              <a:gd name="T65" fmla="*/ 277 h 851"/>
              <a:gd name="T66" fmla="*/ 489 w 796"/>
              <a:gd name="T67" fmla="*/ 487 h 851"/>
              <a:gd name="T68" fmla="*/ 627 w 796"/>
              <a:gd name="T69" fmla="*/ 526 h 851"/>
              <a:gd name="T70" fmla="*/ 251 w 796"/>
              <a:gd name="T71" fmla="*/ 551 h 851"/>
              <a:gd name="T72" fmla="*/ 238 w 796"/>
              <a:gd name="T73" fmla="*/ 543 h 851"/>
              <a:gd name="T74" fmla="*/ 162 w 796"/>
              <a:gd name="T75" fmla="*/ 514 h 851"/>
              <a:gd name="T76" fmla="*/ 179 w 796"/>
              <a:gd name="T77" fmla="*/ 370 h 851"/>
              <a:gd name="T78" fmla="*/ 224 w 796"/>
              <a:gd name="T79" fmla="*/ 314 h 851"/>
              <a:gd name="T80" fmla="*/ 255 w 796"/>
              <a:gd name="T81" fmla="*/ 452 h 851"/>
              <a:gd name="T82" fmla="*/ 345 w 796"/>
              <a:gd name="T83" fmla="*/ 290 h 851"/>
              <a:gd name="T84" fmla="*/ 168 w 796"/>
              <a:gd name="T85" fmla="*/ 292 h 851"/>
              <a:gd name="T86" fmla="*/ 201 w 796"/>
              <a:gd name="T87" fmla="*/ 244 h 851"/>
              <a:gd name="T88" fmla="*/ 220 w 796"/>
              <a:gd name="T89" fmla="*/ 407 h 851"/>
              <a:gd name="T90" fmla="*/ 259 w 796"/>
              <a:gd name="T91" fmla="*/ 325 h 851"/>
              <a:gd name="T92" fmla="*/ 368 w 796"/>
              <a:gd name="T93" fmla="*/ 489 h 851"/>
              <a:gd name="T94" fmla="*/ 372 w 796"/>
              <a:gd name="T95" fmla="*/ 450 h 851"/>
              <a:gd name="T96" fmla="*/ 386 w 796"/>
              <a:gd name="T97" fmla="*/ 364 h 851"/>
              <a:gd name="T98" fmla="*/ 386 w 796"/>
              <a:gd name="T99" fmla="*/ 364 h 851"/>
              <a:gd name="T100" fmla="*/ 493 w 796"/>
              <a:gd name="T101" fmla="*/ 510 h 851"/>
              <a:gd name="T102" fmla="*/ 493 w 796"/>
              <a:gd name="T103" fmla="*/ 510 h 851"/>
              <a:gd name="T104" fmla="*/ 545 w 796"/>
              <a:gd name="T105" fmla="*/ 574 h 851"/>
              <a:gd name="T106" fmla="*/ 495 w 796"/>
              <a:gd name="T107" fmla="*/ 650 h 851"/>
              <a:gd name="T108" fmla="*/ 362 w 796"/>
              <a:gd name="T109" fmla="*/ 650 h 851"/>
              <a:gd name="T110" fmla="*/ 516 w 796"/>
              <a:gd name="T111" fmla="*/ 559 h 851"/>
              <a:gd name="T112" fmla="*/ 304 w 796"/>
              <a:gd name="T113" fmla="*/ 502 h 851"/>
              <a:gd name="T114" fmla="*/ 296 w 796"/>
              <a:gd name="T115" fmla="*/ 617 h 851"/>
              <a:gd name="T116" fmla="*/ 413 w 796"/>
              <a:gd name="T117" fmla="*/ 551 h 851"/>
              <a:gd name="T118" fmla="*/ 512 w 796"/>
              <a:gd name="T119" fmla="*/ 582 h 85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6" h="851">
                <a:moveTo>
                  <a:pt x="787" y="376"/>
                </a:moveTo>
                <a:cubicBezTo>
                  <a:pt x="787" y="372"/>
                  <a:pt x="787" y="372"/>
                  <a:pt x="787" y="372"/>
                </a:cubicBezTo>
                <a:cubicBezTo>
                  <a:pt x="777" y="375"/>
                  <a:pt x="777" y="378"/>
                  <a:pt x="771" y="384"/>
                </a:cubicBezTo>
                <a:cubicBezTo>
                  <a:pt x="770" y="383"/>
                  <a:pt x="768" y="382"/>
                  <a:pt x="767" y="380"/>
                </a:cubicBezTo>
                <a:cubicBezTo>
                  <a:pt x="770" y="356"/>
                  <a:pt x="786" y="321"/>
                  <a:pt x="779" y="290"/>
                </a:cubicBezTo>
                <a:cubicBezTo>
                  <a:pt x="775" y="268"/>
                  <a:pt x="756" y="252"/>
                  <a:pt x="748" y="238"/>
                </a:cubicBezTo>
                <a:cubicBezTo>
                  <a:pt x="744" y="230"/>
                  <a:pt x="748" y="218"/>
                  <a:pt x="742" y="207"/>
                </a:cubicBezTo>
                <a:cubicBezTo>
                  <a:pt x="725" y="176"/>
                  <a:pt x="705" y="166"/>
                  <a:pt x="680" y="144"/>
                </a:cubicBezTo>
                <a:cubicBezTo>
                  <a:pt x="667" y="132"/>
                  <a:pt x="663" y="104"/>
                  <a:pt x="645" y="90"/>
                </a:cubicBezTo>
                <a:cubicBezTo>
                  <a:pt x="579" y="38"/>
                  <a:pt x="499" y="4"/>
                  <a:pt x="395" y="2"/>
                </a:cubicBezTo>
                <a:cubicBezTo>
                  <a:pt x="385" y="11"/>
                  <a:pt x="335" y="0"/>
                  <a:pt x="320" y="4"/>
                </a:cubicBezTo>
                <a:cubicBezTo>
                  <a:pt x="267" y="17"/>
                  <a:pt x="200" y="46"/>
                  <a:pt x="160" y="78"/>
                </a:cubicBezTo>
                <a:cubicBezTo>
                  <a:pt x="148" y="87"/>
                  <a:pt x="93" y="132"/>
                  <a:pt x="104" y="154"/>
                </a:cubicBezTo>
                <a:cubicBezTo>
                  <a:pt x="96" y="162"/>
                  <a:pt x="78" y="160"/>
                  <a:pt x="67" y="172"/>
                </a:cubicBezTo>
                <a:cubicBezTo>
                  <a:pt x="31" y="218"/>
                  <a:pt x="15" y="284"/>
                  <a:pt x="4" y="343"/>
                </a:cubicBezTo>
                <a:cubicBezTo>
                  <a:pt x="0" y="364"/>
                  <a:pt x="17" y="398"/>
                  <a:pt x="14" y="413"/>
                </a:cubicBezTo>
                <a:cubicBezTo>
                  <a:pt x="4" y="459"/>
                  <a:pt x="21" y="555"/>
                  <a:pt x="65" y="594"/>
                </a:cubicBezTo>
                <a:cubicBezTo>
                  <a:pt x="65" y="596"/>
                  <a:pt x="64" y="598"/>
                  <a:pt x="63" y="600"/>
                </a:cubicBezTo>
                <a:cubicBezTo>
                  <a:pt x="67" y="610"/>
                  <a:pt x="72" y="619"/>
                  <a:pt x="76" y="629"/>
                </a:cubicBezTo>
                <a:cubicBezTo>
                  <a:pt x="87" y="650"/>
                  <a:pt x="113" y="676"/>
                  <a:pt x="131" y="691"/>
                </a:cubicBezTo>
                <a:cubicBezTo>
                  <a:pt x="333" y="851"/>
                  <a:pt x="615" y="816"/>
                  <a:pt x="734" y="592"/>
                </a:cubicBezTo>
                <a:cubicBezTo>
                  <a:pt x="762" y="539"/>
                  <a:pt x="785" y="477"/>
                  <a:pt x="781" y="393"/>
                </a:cubicBezTo>
                <a:cubicBezTo>
                  <a:pt x="781" y="382"/>
                  <a:pt x="790" y="386"/>
                  <a:pt x="787" y="376"/>
                </a:cubicBezTo>
                <a:close/>
                <a:moveTo>
                  <a:pt x="720" y="222"/>
                </a:moveTo>
                <a:cubicBezTo>
                  <a:pt x="719" y="223"/>
                  <a:pt x="718" y="225"/>
                  <a:pt x="717" y="226"/>
                </a:cubicBezTo>
                <a:cubicBezTo>
                  <a:pt x="717" y="225"/>
                  <a:pt x="716" y="223"/>
                  <a:pt x="715" y="222"/>
                </a:cubicBezTo>
                <a:lnTo>
                  <a:pt x="720" y="222"/>
                </a:lnTo>
                <a:close/>
                <a:moveTo>
                  <a:pt x="701" y="183"/>
                </a:moveTo>
                <a:cubicBezTo>
                  <a:pt x="702" y="185"/>
                  <a:pt x="704" y="187"/>
                  <a:pt x="705" y="189"/>
                </a:cubicBezTo>
                <a:cubicBezTo>
                  <a:pt x="701" y="189"/>
                  <a:pt x="701" y="189"/>
                  <a:pt x="701" y="189"/>
                </a:cubicBezTo>
                <a:lnTo>
                  <a:pt x="701" y="183"/>
                </a:lnTo>
                <a:close/>
                <a:moveTo>
                  <a:pt x="536" y="37"/>
                </a:moveTo>
                <a:cubicBezTo>
                  <a:pt x="530" y="34"/>
                  <a:pt x="534" y="37"/>
                  <a:pt x="530" y="33"/>
                </a:cubicBezTo>
                <a:cubicBezTo>
                  <a:pt x="536" y="35"/>
                  <a:pt x="533" y="32"/>
                  <a:pt x="536" y="37"/>
                </a:cubicBezTo>
                <a:close/>
                <a:moveTo>
                  <a:pt x="362" y="10"/>
                </a:moveTo>
                <a:cubicBezTo>
                  <a:pt x="366" y="14"/>
                  <a:pt x="363" y="10"/>
                  <a:pt x="366" y="16"/>
                </a:cubicBezTo>
                <a:cubicBezTo>
                  <a:pt x="362" y="16"/>
                  <a:pt x="362" y="16"/>
                  <a:pt x="362" y="16"/>
                </a:cubicBezTo>
                <a:lnTo>
                  <a:pt x="362" y="10"/>
                </a:lnTo>
                <a:close/>
                <a:moveTo>
                  <a:pt x="366" y="43"/>
                </a:moveTo>
                <a:cubicBezTo>
                  <a:pt x="366" y="45"/>
                  <a:pt x="366" y="45"/>
                  <a:pt x="366" y="45"/>
                </a:cubicBezTo>
                <a:cubicBezTo>
                  <a:pt x="358" y="42"/>
                  <a:pt x="361" y="45"/>
                  <a:pt x="357" y="39"/>
                </a:cubicBezTo>
                <a:cubicBezTo>
                  <a:pt x="360" y="40"/>
                  <a:pt x="363" y="41"/>
                  <a:pt x="366" y="43"/>
                </a:cubicBezTo>
                <a:close/>
                <a:moveTo>
                  <a:pt x="146" y="148"/>
                </a:moveTo>
                <a:cubicBezTo>
                  <a:pt x="142" y="145"/>
                  <a:pt x="144" y="148"/>
                  <a:pt x="142" y="144"/>
                </a:cubicBezTo>
                <a:cubicBezTo>
                  <a:pt x="143" y="145"/>
                  <a:pt x="144" y="146"/>
                  <a:pt x="146" y="148"/>
                </a:cubicBezTo>
                <a:close/>
                <a:moveTo>
                  <a:pt x="28" y="512"/>
                </a:moveTo>
                <a:cubicBezTo>
                  <a:pt x="29" y="510"/>
                  <a:pt x="30" y="508"/>
                  <a:pt x="30" y="506"/>
                </a:cubicBezTo>
                <a:cubicBezTo>
                  <a:pt x="33" y="506"/>
                  <a:pt x="33" y="506"/>
                  <a:pt x="33" y="506"/>
                </a:cubicBezTo>
                <a:cubicBezTo>
                  <a:pt x="30" y="512"/>
                  <a:pt x="33" y="508"/>
                  <a:pt x="28" y="512"/>
                </a:cubicBezTo>
                <a:close/>
                <a:moveTo>
                  <a:pt x="49" y="331"/>
                </a:moveTo>
                <a:cubicBezTo>
                  <a:pt x="48" y="329"/>
                  <a:pt x="48" y="328"/>
                  <a:pt x="47" y="327"/>
                </a:cubicBezTo>
                <a:cubicBezTo>
                  <a:pt x="51" y="329"/>
                  <a:pt x="48" y="329"/>
                  <a:pt x="49" y="331"/>
                </a:cubicBezTo>
                <a:close/>
                <a:moveTo>
                  <a:pt x="57" y="491"/>
                </a:moveTo>
                <a:cubicBezTo>
                  <a:pt x="57" y="487"/>
                  <a:pt x="57" y="487"/>
                  <a:pt x="57" y="487"/>
                </a:cubicBezTo>
                <a:cubicBezTo>
                  <a:pt x="59" y="491"/>
                  <a:pt x="59" y="488"/>
                  <a:pt x="57" y="491"/>
                </a:cubicBezTo>
                <a:close/>
                <a:moveTo>
                  <a:pt x="187" y="715"/>
                </a:moveTo>
                <a:cubicBezTo>
                  <a:pt x="187" y="713"/>
                  <a:pt x="188" y="711"/>
                  <a:pt x="189" y="709"/>
                </a:cubicBezTo>
                <a:cubicBezTo>
                  <a:pt x="191" y="714"/>
                  <a:pt x="190" y="711"/>
                  <a:pt x="187" y="715"/>
                </a:cubicBezTo>
                <a:close/>
                <a:moveTo>
                  <a:pt x="211" y="705"/>
                </a:moveTo>
                <a:cubicBezTo>
                  <a:pt x="214" y="706"/>
                  <a:pt x="217" y="707"/>
                  <a:pt x="220" y="707"/>
                </a:cubicBezTo>
                <a:cubicBezTo>
                  <a:pt x="214" y="709"/>
                  <a:pt x="216" y="709"/>
                  <a:pt x="211" y="705"/>
                </a:cubicBezTo>
                <a:close/>
                <a:moveTo>
                  <a:pt x="320" y="761"/>
                </a:moveTo>
                <a:cubicBezTo>
                  <a:pt x="320" y="755"/>
                  <a:pt x="320" y="755"/>
                  <a:pt x="320" y="755"/>
                </a:cubicBezTo>
                <a:cubicBezTo>
                  <a:pt x="323" y="756"/>
                  <a:pt x="325" y="757"/>
                  <a:pt x="327" y="759"/>
                </a:cubicBezTo>
                <a:cubicBezTo>
                  <a:pt x="322" y="763"/>
                  <a:pt x="326" y="760"/>
                  <a:pt x="320" y="761"/>
                </a:cubicBezTo>
                <a:close/>
                <a:moveTo>
                  <a:pt x="701" y="621"/>
                </a:moveTo>
                <a:cubicBezTo>
                  <a:pt x="701" y="615"/>
                  <a:pt x="701" y="615"/>
                  <a:pt x="701" y="615"/>
                </a:cubicBezTo>
                <a:cubicBezTo>
                  <a:pt x="703" y="615"/>
                  <a:pt x="703" y="615"/>
                  <a:pt x="703" y="615"/>
                </a:cubicBezTo>
                <a:cubicBezTo>
                  <a:pt x="702" y="617"/>
                  <a:pt x="702" y="619"/>
                  <a:pt x="701" y="621"/>
                </a:cubicBezTo>
                <a:close/>
                <a:moveTo>
                  <a:pt x="631" y="658"/>
                </a:moveTo>
                <a:cubicBezTo>
                  <a:pt x="614" y="677"/>
                  <a:pt x="587" y="684"/>
                  <a:pt x="565" y="699"/>
                </a:cubicBezTo>
                <a:cubicBezTo>
                  <a:pt x="558" y="704"/>
                  <a:pt x="562" y="710"/>
                  <a:pt x="557" y="718"/>
                </a:cubicBezTo>
                <a:cubicBezTo>
                  <a:pt x="507" y="728"/>
                  <a:pt x="457" y="739"/>
                  <a:pt x="407" y="750"/>
                </a:cubicBezTo>
                <a:cubicBezTo>
                  <a:pt x="381" y="739"/>
                  <a:pt x="342" y="737"/>
                  <a:pt x="310" y="730"/>
                </a:cubicBezTo>
                <a:cubicBezTo>
                  <a:pt x="303" y="731"/>
                  <a:pt x="296" y="731"/>
                  <a:pt x="290" y="732"/>
                </a:cubicBezTo>
                <a:cubicBezTo>
                  <a:pt x="263" y="719"/>
                  <a:pt x="225" y="705"/>
                  <a:pt x="199" y="685"/>
                </a:cubicBezTo>
                <a:cubicBezTo>
                  <a:pt x="77" y="586"/>
                  <a:pt x="14" y="444"/>
                  <a:pt x="82" y="259"/>
                </a:cubicBezTo>
                <a:cubicBezTo>
                  <a:pt x="91" y="237"/>
                  <a:pt x="100" y="215"/>
                  <a:pt x="109" y="193"/>
                </a:cubicBezTo>
                <a:cubicBezTo>
                  <a:pt x="118" y="186"/>
                  <a:pt x="126" y="179"/>
                  <a:pt x="135" y="172"/>
                </a:cubicBezTo>
                <a:cubicBezTo>
                  <a:pt x="139" y="167"/>
                  <a:pt x="140" y="156"/>
                  <a:pt x="142" y="154"/>
                </a:cubicBezTo>
                <a:cubicBezTo>
                  <a:pt x="184" y="115"/>
                  <a:pt x="241" y="78"/>
                  <a:pt x="300" y="57"/>
                </a:cubicBezTo>
                <a:cubicBezTo>
                  <a:pt x="320" y="50"/>
                  <a:pt x="357" y="61"/>
                  <a:pt x="378" y="49"/>
                </a:cubicBezTo>
                <a:cubicBezTo>
                  <a:pt x="412" y="52"/>
                  <a:pt x="447" y="55"/>
                  <a:pt x="481" y="58"/>
                </a:cubicBezTo>
                <a:cubicBezTo>
                  <a:pt x="481" y="58"/>
                  <a:pt x="480" y="58"/>
                  <a:pt x="479" y="57"/>
                </a:cubicBezTo>
                <a:cubicBezTo>
                  <a:pt x="483" y="58"/>
                  <a:pt x="487" y="59"/>
                  <a:pt x="491" y="59"/>
                </a:cubicBezTo>
                <a:cubicBezTo>
                  <a:pt x="488" y="59"/>
                  <a:pt x="485" y="59"/>
                  <a:pt x="481" y="58"/>
                </a:cubicBezTo>
                <a:cubicBezTo>
                  <a:pt x="518" y="75"/>
                  <a:pt x="554" y="92"/>
                  <a:pt x="590" y="109"/>
                </a:cubicBezTo>
                <a:cubicBezTo>
                  <a:pt x="649" y="163"/>
                  <a:pt x="706" y="221"/>
                  <a:pt x="732" y="314"/>
                </a:cubicBezTo>
                <a:cubicBezTo>
                  <a:pt x="770" y="453"/>
                  <a:pt x="701" y="579"/>
                  <a:pt x="631" y="658"/>
                </a:cubicBezTo>
                <a:close/>
                <a:moveTo>
                  <a:pt x="754" y="271"/>
                </a:moveTo>
                <a:cubicBezTo>
                  <a:pt x="760" y="275"/>
                  <a:pt x="757" y="272"/>
                  <a:pt x="761" y="277"/>
                </a:cubicBezTo>
                <a:cubicBezTo>
                  <a:pt x="757" y="274"/>
                  <a:pt x="757" y="275"/>
                  <a:pt x="754" y="271"/>
                </a:cubicBezTo>
                <a:close/>
                <a:moveTo>
                  <a:pt x="483" y="94"/>
                </a:moveTo>
                <a:cubicBezTo>
                  <a:pt x="447" y="84"/>
                  <a:pt x="402" y="89"/>
                  <a:pt x="370" y="84"/>
                </a:cubicBezTo>
                <a:cubicBezTo>
                  <a:pt x="337" y="98"/>
                  <a:pt x="299" y="94"/>
                  <a:pt x="269" y="107"/>
                </a:cubicBezTo>
                <a:cubicBezTo>
                  <a:pt x="179" y="146"/>
                  <a:pt x="120" y="240"/>
                  <a:pt x="90" y="327"/>
                </a:cubicBezTo>
                <a:cubicBezTo>
                  <a:pt x="80" y="357"/>
                  <a:pt x="86" y="399"/>
                  <a:pt x="90" y="427"/>
                </a:cubicBezTo>
                <a:cubicBezTo>
                  <a:pt x="115" y="587"/>
                  <a:pt x="250" y="745"/>
                  <a:pt x="452" y="703"/>
                </a:cubicBezTo>
                <a:cubicBezTo>
                  <a:pt x="648" y="663"/>
                  <a:pt x="789" y="436"/>
                  <a:pt x="662" y="232"/>
                </a:cubicBezTo>
                <a:cubicBezTo>
                  <a:pt x="627" y="176"/>
                  <a:pt x="554" y="114"/>
                  <a:pt x="483" y="94"/>
                </a:cubicBezTo>
                <a:close/>
                <a:moveTo>
                  <a:pt x="450" y="693"/>
                </a:moveTo>
                <a:cubicBezTo>
                  <a:pt x="210" y="731"/>
                  <a:pt x="24" y="495"/>
                  <a:pt x="123" y="267"/>
                </a:cubicBezTo>
                <a:cubicBezTo>
                  <a:pt x="154" y="197"/>
                  <a:pt x="215" y="144"/>
                  <a:pt x="288" y="115"/>
                </a:cubicBezTo>
                <a:cubicBezTo>
                  <a:pt x="317" y="108"/>
                  <a:pt x="347" y="101"/>
                  <a:pt x="376" y="94"/>
                </a:cubicBezTo>
                <a:cubicBezTo>
                  <a:pt x="768" y="91"/>
                  <a:pt x="796" y="638"/>
                  <a:pt x="450" y="693"/>
                </a:cubicBezTo>
                <a:close/>
                <a:moveTo>
                  <a:pt x="246" y="251"/>
                </a:moveTo>
                <a:cubicBezTo>
                  <a:pt x="254" y="244"/>
                  <a:pt x="260" y="241"/>
                  <a:pt x="265" y="232"/>
                </a:cubicBezTo>
                <a:cubicBezTo>
                  <a:pt x="265" y="213"/>
                  <a:pt x="260" y="209"/>
                  <a:pt x="246" y="203"/>
                </a:cubicBezTo>
                <a:cubicBezTo>
                  <a:pt x="246" y="204"/>
                  <a:pt x="245" y="205"/>
                  <a:pt x="244" y="205"/>
                </a:cubicBezTo>
                <a:cubicBezTo>
                  <a:pt x="248" y="210"/>
                  <a:pt x="253" y="215"/>
                  <a:pt x="257" y="220"/>
                </a:cubicBezTo>
                <a:cubicBezTo>
                  <a:pt x="255" y="225"/>
                  <a:pt x="254" y="231"/>
                  <a:pt x="253" y="236"/>
                </a:cubicBezTo>
                <a:cubicBezTo>
                  <a:pt x="245" y="238"/>
                  <a:pt x="238" y="239"/>
                  <a:pt x="230" y="240"/>
                </a:cubicBezTo>
                <a:cubicBezTo>
                  <a:pt x="218" y="233"/>
                  <a:pt x="212" y="224"/>
                  <a:pt x="209" y="207"/>
                </a:cubicBezTo>
                <a:cubicBezTo>
                  <a:pt x="218" y="192"/>
                  <a:pt x="226" y="183"/>
                  <a:pt x="244" y="177"/>
                </a:cubicBezTo>
                <a:cubicBezTo>
                  <a:pt x="262" y="178"/>
                  <a:pt x="268" y="186"/>
                  <a:pt x="273" y="199"/>
                </a:cubicBezTo>
                <a:cubicBezTo>
                  <a:pt x="276" y="201"/>
                  <a:pt x="279" y="203"/>
                  <a:pt x="281" y="205"/>
                </a:cubicBezTo>
                <a:cubicBezTo>
                  <a:pt x="282" y="204"/>
                  <a:pt x="283" y="203"/>
                  <a:pt x="283" y="201"/>
                </a:cubicBezTo>
                <a:cubicBezTo>
                  <a:pt x="277" y="192"/>
                  <a:pt x="271" y="183"/>
                  <a:pt x="265" y="175"/>
                </a:cubicBezTo>
                <a:cubicBezTo>
                  <a:pt x="268" y="128"/>
                  <a:pt x="333" y="146"/>
                  <a:pt x="337" y="183"/>
                </a:cubicBezTo>
                <a:cubicBezTo>
                  <a:pt x="339" y="184"/>
                  <a:pt x="341" y="185"/>
                  <a:pt x="343" y="187"/>
                </a:cubicBezTo>
                <a:cubicBezTo>
                  <a:pt x="345" y="187"/>
                  <a:pt x="345" y="187"/>
                  <a:pt x="345" y="187"/>
                </a:cubicBezTo>
                <a:cubicBezTo>
                  <a:pt x="340" y="174"/>
                  <a:pt x="336" y="161"/>
                  <a:pt x="331" y="148"/>
                </a:cubicBezTo>
                <a:cubicBezTo>
                  <a:pt x="331" y="145"/>
                  <a:pt x="332" y="142"/>
                  <a:pt x="333" y="140"/>
                </a:cubicBezTo>
                <a:cubicBezTo>
                  <a:pt x="351" y="127"/>
                  <a:pt x="405" y="109"/>
                  <a:pt x="419" y="140"/>
                </a:cubicBezTo>
                <a:cubicBezTo>
                  <a:pt x="424" y="150"/>
                  <a:pt x="419" y="165"/>
                  <a:pt x="415" y="175"/>
                </a:cubicBezTo>
                <a:cubicBezTo>
                  <a:pt x="416" y="177"/>
                  <a:pt x="416" y="179"/>
                  <a:pt x="417" y="181"/>
                </a:cubicBezTo>
                <a:cubicBezTo>
                  <a:pt x="422" y="165"/>
                  <a:pt x="427" y="149"/>
                  <a:pt x="432" y="133"/>
                </a:cubicBezTo>
                <a:cubicBezTo>
                  <a:pt x="458" y="128"/>
                  <a:pt x="473" y="137"/>
                  <a:pt x="489" y="146"/>
                </a:cubicBezTo>
                <a:cubicBezTo>
                  <a:pt x="490" y="148"/>
                  <a:pt x="491" y="151"/>
                  <a:pt x="491" y="154"/>
                </a:cubicBezTo>
                <a:cubicBezTo>
                  <a:pt x="470" y="178"/>
                  <a:pt x="468" y="190"/>
                  <a:pt x="469" y="228"/>
                </a:cubicBezTo>
                <a:cubicBezTo>
                  <a:pt x="462" y="232"/>
                  <a:pt x="462" y="232"/>
                  <a:pt x="462" y="232"/>
                </a:cubicBezTo>
                <a:cubicBezTo>
                  <a:pt x="457" y="235"/>
                  <a:pt x="459" y="236"/>
                  <a:pt x="452" y="234"/>
                </a:cubicBezTo>
                <a:cubicBezTo>
                  <a:pt x="427" y="222"/>
                  <a:pt x="403" y="209"/>
                  <a:pt x="378" y="197"/>
                </a:cubicBezTo>
                <a:cubicBezTo>
                  <a:pt x="362" y="192"/>
                  <a:pt x="347" y="202"/>
                  <a:pt x="337" y="201"/>
                </a:cubicBezTo>
                <a:cubicBezTo>
                  <a:pt x="328" y="197"/>
                  <a:pt x="319" y="193"/>
                  <a:pt x="310" y="189"/>
                </a:cubicBezTo>
                <a:cubicBezTo>
                  <a:pt x="321" y="204"/>
                  <a:pt x="332" y="217"/>
                  <a:pt x="343" y="234"/>
                </a:cubicBezTo>
                <a:cubicBezTo>
                  <a:pt x="342" y="236"/>
                  <a:pt x="342" y="237"/>
                  <a:pt x="341" y="238"/>
                </a:cubicBezTo>
                <a:cubicBezTo>
                  <a:pt x="330" y="242"/>
                  <a:pt x="319" y="246"/>
                  <a:pt x="309" y="249"/>
                </a:cubicBezTo>
                <a:cubicBezTo>
                  <a:pt x="324" y="250"/>
                  <a:pt x="340" y="251"/>
                  <a:pt x="355" y="253"/>
                </a:cubicBezTo>
                <a:cubicBezTo>
                  <a:pt x="364" y="250"/>
                  <a:pt x="369" y="240"/>
                  <a:pt x="382" y="242"/>
                </a:cubicBezTo>
                <a:cubicBezTo>
                  <a:pt x="419" y="249"/>
                  <a:pt x="502" y="295"/>
                  <a:pt x="510" y="333"/>
                </a:cubicBezTo>
                <a:cubicBezTo>
                  <a:pt x="516" y="333"/>
                  <a:pt x="516" y="333"/>
                  <a:pt x="516" y="333"/>
                </a:cubicBezTo>
                <a:cubicBezTo>
                  <a:pt x="510" y="319"/>
                  <a:pt x="505" y="305"/>
                  <a:pt x="499" y="292"/>
                </a:cubicBezTo>
                <a:cubicBezTo>
                  <a:pt x="489" y="288"/>
                  <a:pt x="479" y="285"/>
                  <a:pt x="469" y="281"/>
                </a:cubicBezTo>
                <a:cubicBezTo>
                  <a:pt x="473" y="270"/>
                  <a:pt x="483" y="271"/>
                  <a:pt x="487" y="261"/>
                </a:cubicBezTo>
                <a:cubicBezTo>
                  <a:pt x="497" y="238"/>
                  <a:pt x="482" y="212"/>
                  <a:pt x="481" y="187"/>
                </a:cubicBezTo>
                <a:cubicBezTo>
                  <a:pt x="484" y="184"/>
                  <a:pt x="488" y="181"/>
                  <a:pt x="491" y="179"/>
                </a:cubicBezTo>
                <a:cubicBezTo>
                  <a:pt x="504" y="173"/>
                  <a:pt x="511" y="194"/>
                  <a:pt x="524" y="201"/>
                </a:cubicBezTo>
                <a:cubicBezTo>
                  <a:pt x="520" y="193"/>
                  <a:pt x="519" y="192"/>
                  <a:pt x="520" y="183"/>
                </a:cubicBezTo>
                <a:cubicBezTo>
                  <a:pt x="521" y="181"/>
                  <a:pt x="521" y="180"/>
                  <a:pt x="522" y="179"/>
                </a:cubicBezTo>
                <a:cubicBezTo>
                  <a:pt x="538" y="180"/>
                  <a:pt x="541" y="188"/>
                  <a:pt x="545" y="201"/>
                </a:cubicBezTo>
                <a:cubicBezTo>
                  <a:pt x="546" y="202"/>
                  <a:pt x="547" y="203"/>
                  <a:pt x="549" y="203"/>
                </a:cubicBezTo>
                <a:cubicBezTo>
                  <a:pt x="563" y="148"/>
                  <a:pt x="443" y="111"/>
                  <a:pt x="380" y="113"/>
                </a:cubicBezTo>
                <a:cubicBezTo>
                  <a:pt x="312" y="140"/>
                  <a:pt x="201" y="134"/>
                  <a:pt x="199" y="224"/>
                </a:cubicBezTo>
                <a:cubicBezTo>
                  <a:pt x="212" y="238"/>
                  <a:pt x="219" y="251"/>
                  <a:pt x="246" y="251"/>
                </a:cubicBezTo>
                <a:close/>
                <a:moveTo>
                  <a:pt x="454" y="265"/>
                </a:moveTo>
                <a:cubicBezTo>
                  <a:pt x="455" y="264"/>
                  <a:pt x="456" y="262"/>
                  <a:pt x="456" y="261"/>
                </a:cubicBezTo>
                <a:cubicBezTo>
                  <a:pt x="460" y="261"/>
                  <a:pt x="460" y="261"/>
                  <a:pt x="460" y="261"/>
                </a:cubicBezTo>
                <a:cubicBezTo>
                  <a:pt x="464" y="267"/>
                  <a:pt x="460" y="264"/>
                  <a:pt x="454" y="265"/>
                </a:cubicBezTo>
                <a:close/>
                <a:moveTo>
                  <a:pt x="271" y="267"/>
                </a:moveTo>
                <a:cubicBezTo>
                  <a:pt x="281" y="262"/>
                  <a:pt x="292" y="256"/>
                  <a:pt x="302" y="251"/>
                </a:cubicBezTo>
                <a:cubicBezTo>
                  <a:pt x="293" y="253"/>
                  <a:pt x="284" y="256"/>
                  <a:pt x="275" y="259"/>
                </a:cubicBezTo>
                <a:cubicBezTo>
                  <a:pt x="274" y="262"/>
                  <a:pt x="272" y="264"/>
                  <a:pt x="271" y="267"/>
                </a:cubicBezTo>
                <a:close/>
                <a:moveTo>
                  <a:pt x="302" y="251"/>
                </a:moveTo>
                <a:cubicBezTo>
                  <a:pt x="304" y="250"/>
                  <a:pt x="306" y="249"/>
                  <a:pt x="309" y="249"/>
                </a:cubicBezTo>
                <a:cubicBezTo>
                  <a:pt x="308" y="249"/>
                  <a:pt x="307" y="249"/>
                  <a:pt x="306" y="249"/>
                </a:cubicBezTo>
                <a:cubicBezTo>
                  <a:pt x="305" y="249"/>
                  <a:pt x="303" y="250"/>
                  <a:pt x="302" y="251"/>
                </a:cubicBezTo>
                <a:close/>
                <a:moveTo>
                  <a:pt x="565" y="212"/>
                </a:moveTo>
                <a:cubicBezTo>
                  <a:pt x="553" y="216"/>
                  <a:pt x="551" y="222"/>
                  <a:pt x="545" y="232"/>
                </a:cubicBezTo>
                <a:cubicBezTo>
                  <a:pt x="549" y="247"/>
                  <a:pt x="548" y="257"/>
                  <a:pt x="561" y="263"/>
                </a:cubicBezTo>
                <a:cubicBezTo>
                  <a:pt x="569" y="264"/>
                  <a:pt x="578" y="264"/>
                  <a:pt x="586" y="265"/>
                </a:cubicBezTo>
                <a:cubicBezTo>
                  <a:pt x="588" y="261"/>
                  <a:pt x="590" y="257"/>
                  <a:pt x="592" y="253"/>
                </a:cubicBezTo>
                <a:cubicBezTo>
                  <a:pt x="573" y="255"/>
                  <a:pt x="566" y="254"/>
                  <a:pt x="553" y="242"/>
                </a:cubicBezTo>
                <a:cubicBezTo>
                  <a:pt x="554" y="241"/>
                  <a:pt x="554" y="240"/>
                  <a:pt x="555" y="238"/>
                </a:cubicBezTo>
                <a:cubicBezTo>
                  <a:pt x="554" y="230"/>
                  <a:pt x="555" y="231"/>
                  <a:pt x="559" y="224"/>
                </a:cubicBezTo>
                <a:cubicBezTo>
                  <a:pt x="570" y="221"/>
                  <a:pt x="582" y="218"/>
                  <a:pt x="594" y="222"/>
                </a:cubicBezTo>
                <a:cubicBezTo>
                  <a:pt x="606" y="226"/>
                  <a:pt x="620" y="242"/>
                  <a:pt x="615" y="257"/>
                </a:cubicBezTo>
                <a:cubicBezTo>
                  <a:pt x="610" y="264"/>
                  <a:pt x="604" y="267"/>
                  <a:pt x="594" y="269"/>
                </a:cubicBezTo>
                <a:cubicBezTo>
                  <a:pt x="594" y="275"/>
                  <a:pt x="594" y="275"/>
                  <a:pt x="594" y="275"/>
                </a:cubicBezTo>
                <a:cubicBezTo>
                  <a:pt x="604" y="272"/>
                  <a:pt x="613" y="268"/>
                  <a:pt x="623" y="265"/>
                </a:cubicBezTo>
                <a:cubicBezTo>
                  <a:pt x="626" y="266"/>
                  <a:pt x="628" y="266"/>
                  <a:pt x="631" y="267"/>
                </a:cubicBezTo>
                <a:cubicBezTo>
                  <a:pt x="637" y="275"/>
                  <a:pt x="640" y="282"/>
                  <a:pt x="643" y="294"/>
                </a:cubicBezTo>
                <a:cubicBezTo>
                  <a:pt x="642" y="300"/>
                  <a:pt x="641" y="306"/>
                  <a:pt x="639" y="312"/>
                </a:cubicBezTo>
                <a:cubicBezTo>
                  <a:pt x="630" y="316"/>
                  <a:pt x="620" y="321"/>
                  <a:pt x="610" y="325"/>
                </a:cubicBezTo>
                <a:cubicBezTo>
                  <a:pt x="610" y="327"/>
                  <a:pt x="610" y="327"/>
                  <a:pt x="610" y="327"/>
                </a:cubicBezTo>
                <a:cubicBezTo>
                  <a:pt x="623" y="323"/>
                  <a:pt x="636" y="320"/>
                  <a:pt x="650" y="323"/>
                </a:cubicBezTo>
                <a:cubicBezTo>
                  <a:pt x="660" y="338"/>
                  <a:pt x="673" y="368"/>
                  <a:pt x="658" y="384"/>
                </a:cubicBezTo>
                <a:cubicBezTo>
                  <a:pt x="649" y="399"/>
                  <a:pt x="631" y="395"/>
                  <a:pt x="615" y="393"/>
                </a:cubicBezTo>
                <a:cubicBezTo>
                  <a:pt x="621" y="400"/>
                  <a:pt x="645" y="402"/>
                  <a:pt x="656" y="405"/>
                </a:cubicBezTo>
                <a:cubicBezTo>
                  <a:pt x="670" y="425"/>
                  <a:pt x="669" y="441"/>
                  <a:pt x="662" y="465"/>
                </a:cubicBezTo>
                <a:cubicBezTo>
                  <a:pt x="659" y="467"/>
                  <a:pt x="656" y="469"/>
                  <a:pt x="654" y="471"/>
                </a:cubicBezTo>
                <a:cubicBezTo>
                  <a:pt x="652" y="470"/>
                  <a:pt x="583" y="441"/>
                  <a:pt x="582" y="440"/>
                </a:cubicBezTo>
                <a:cubicBezTo>
                  <a:pt x="564" y="414"/>
                  <a:pt x="597" y="387"/>
                  <a:pt x="598" y="358"/>
                </a:cubicBezTo>
                <a:cubicBezTo>
                  <a:pt x="600" y="328"/>
                  <a:pt x="583" y="318"/>
                  <a:pt x="588" y="290"/>
                </a:cubicBezTo>
                <a:cubicBezTo>
                  <a:pt x="581" y="294"/>
                  <a:pt x="582" y="296"/>
                  <a:pt x="582" y="308"/>
                </a:cubicBezTo>
                <a:cubicBezTo>
                  <a:pt x="549" y="309"/>
                  <a:pt x="546" y="297"/>
                  <a:pt x="543" y="275"/>
                </a:cubicBezTo>
                <a:cubicBezTo>
                  <a:pt x="530" y="268"/>
                  <a:pt x="517" y="260"/>
                  <a:pt x="504" y="253"/>
                </a:cubicBezTo>
                <a:cubicBezTo>
                  <a:pt x="501" y="262"/>
                  <a:pt x="527" y="275"/>
                  <a:pt x="538" y="277"/>
                </a:cubicBezTo>
                <a:cubicBezTo>
                  <a:pt x="538" y="291"/>
                  <a:pt x="537" y="305"/>
                  <a:pt x="536" y="318"/>
                </a:cubicBezTo>
                <a:cubicBezTo>
                  <a:pt x="543" y="328"/>
                  <a:pt x="549" y="332"/>
                  <a:pt x="559" y="337"/>
                </a:cubicBezTo>
                <a:cubicBezTo>
                  <a:pt x="553" y="379"/>
                  <a:pt x="515" y="448"/>
                  <a:pt x="491" y="477"/>
                </a:cubicBezTo>
                <a:cubicBezTo>
                  <a:pt x="477" y="483"/>
                  <a:pt x="464" y="489"/>
                  <a:pt x="450" y="495"/>
                </a:cubicBezTo>
                <a:cubicBezTo>
                  <a:pt x="450" y="497"/>
                  <a:pt x="450" y="497"/>
                  <a:pt x="450" y="497"/>
                </a:cubicBezTo>
                <a:cubicBezTo>
                  <a:pt x="463" y="494"/>
                  <a:pt x="476" y="491"/>
                  <a:pt x="489" y="487"/>
                </a:cubicBezTo>
                <a:cubicBezTo>
                  <a:pt x="498" y="468"/>
                  <a:pt x="509" y="446"/>
                  <a:pt x="530" y="440"/>
                </a:cubicBezTo>
                <a:cubicBezTo>
                  <a:pt x="544" y="483"/>
                  <a:pt x="609" y="451"/>
                  <a:pt x="635" y="483"/>
                </a:cubicBezTo>
                <a:cubicBezTo>
                  <a:pt x="625" y="497"/>
                  <a:pt x="615" y="510"/>
                  <a:pt x="604" y="524"/>
                </a:cubicBezTo>
                <a:cubicBezTo>
                  <a:pt x="603" y="525"/>
                  <a:pt x="602" y="526"/>
                  <a:pt x="600" y="526"/>
                </a:cubicBezTo>
                <a:cubicBezTo>
                  <a:pt x="609" y="528"/>
                  <a:pt x="615" y="522"/>
                  <a:pt x="627" y="520"/>
                </a:cubicBezTo>
                <a:cubicBezTo>
                  <a:pt x="627" y="526"/>
                  <a:pt x="627" y="526"/>
                  <a:pt x="627" y="526"/>
                </a:cubicBezTo>
                <a:cubicBezTo>
                  <a:pt x="620" y="532"/>
                  <a:pt x="613" y="537"/>
                  <a:pt x="606" y="543"/>
                </a:cubicBezTo>
                <a:cubicBezTo>
                  <a:pt x="606" y="545"/>
                  <a:pt x="605" y="547"/>
                  <a:pt x="604" y="549"/>
                </a:cubicBezTo>
                <a:cubicBezTo>
                  <a:pt x="672" y="546"/>
                  <a:pt x="689" y="411"/>
                  <a:pt x="672" y="335"/>
                </a:cubicBezTo>
                <a:cubicBezTo>
                  <a:pt x="666" y="308"/>
                  <a:pt x="649" y="279"/>
                  <a:pt x="641" y="261"/>
                </a:cubicBezTo>
                <a:cubicBezTo>
                  <a:pt x="631" y="238"/>
                  <a:pt x="607" y="194"/>
                  <a:pt x="565" y="212"/>
                </a:cubicBezTo>
                <a:close/>
                <a:moveTo>
                  <a:pt x="251" y="551"/>
                </a:moveTo>
                <a:cubicBezTo>
                  <a:pt x="244" y="537"/>
                  <a:pt x="239" y="524"/>
                  <a:pt x="226" y="516"/>
                </a:cubicBezTo>
                <a:cubicBezTo>
                  <a:pt x="221" y="517"/>
                  <a:pt x="216" y="517"/>
                  <a:pt x="211" y="518"/>
                </a:cubicBezTo>
                <a:cubicBezTo>
                  <a:pt x="205" y="521"/>
                  <a:pt x="205" y="522"/>
                  <a:pt x="201" y="528"/>
                </a:cubicBezTo>
                <a:cubicBezTo>
                  <a:pt x="202" y="530"/>
                  <a:pt x="203" y="532"/>
                  <a:pt x="203" y="534"/>
                </a:cubicBezTo>
                <a:cubicBezTo>
                  <a:pt x="212" y="529"/>
                  <a:pt x="214" y="520"/>
                  <a:pt x="226" y="528"/>
                </a:cubicBezTo>
                <a:cubicBezTo>
                  <a:pt x="233" y="532"/>
                  <a:pt x="235" y="536"/>
                  <a:pt x="238" y="543"/>
                </a:cubicBezTo>
                <a:cubicBezTo>
                  <a:pt x="238" y="549"/>
                  <a:pt x="237" y="555"/>
                  <a:pt x="236" y="561"/>
                </a:cubicBezTo>
                <a:cubicBezTo>
                  <a:pt x="233" y="564"/>
                  <a:pt x="229" y="567"/>
                  <a:pt x="226" y="569"/>
                </a:cubicBezTo>
                <a:cubicBezTo>
                  <a:pt x="201" y="575"/>
                  <a:pt x="180" y="567"/>
                  <a:pt x="172" y="549"/>
                </a:cubicBezTo>
                <a:cubicBezTo>
                  <a:pt x="172" y="524"/>
                  <a:pt x="172" y="524"/>
                  <a:pt x="172" y="524"/>
                </a:cubicBezTo>
                <a:cubicBezTo>
                  <a:pt x="179" y="518"/>
                  <a:pt x="186" y="512"/>
                  <a:pt x="193" y="506"/>
                </a:cubicBezTo>
                <a:cubicBezTo>
                  <a:pt x="181" y="509"/>
                  <a:pt x="175" y="517"/>
                  <a:pt x="162" y="514"/>
                </a:cubicBezTo>
                <a:cubicBezTo>
                  <a:pt x="138" y="503"/>
                  <a:pt x="135" y="478"/>
                  <a:pt x="142" y="448"/>
                </a:cubicBezTo>
                <a:cubicBezTo>
                  <a:pt x="154" y="445"/>
                  <a:pt x="166" y="441"/>
                  <a:pt x="179" y="438"/>
                </a:cubicBezTo>
                <a:cubicBezTo>
                  <a:pt x="180" y="437"/>
                  <a:pt x="181" y="436"/>
                  <a:pt x="183" y="436"/>
                </a:cubicBezTo>
                <a:cubicBezTo>
                  <a:pt x="168" y="436"/>
                  <a:pt x="154" y="437"/>
                  <a:pt x="139" y="438"/>
                </a:cubicBezTo>
                <a:cubicBezTo>
                  <a:pt x="114" y="425"/>
                  <a:pt x="119" y="386"/>
                  <a:pt x="133" y="368"/>
                </a:cubicBezTo>
                <a:cubicBezTo>
                  <a:pt x="147" y="365"/>
                  <a:pt x="167" y="365"/>
                  <a:pt x="179" y="370"/>
                </a:cubicBezTo>
                <a:cubicBezTo>
                  <a:pt x="180" y="369"/>
                  <a:pt x="181" y="369"/>
                  <a:pt x="183" y="368"/>
                </a:cubicBezTo>
                <a:cubicBezTo>
                  <a:pt x="183" y="366"/>
                  <a:pt x="183" y="366"/>
                  <a:pt x="183" y="366"/>
                </a:cubicBezTo>
                <a:cubicBezTo>
                  <a:pt x="171" y="357"/>
                  <a:pt x="144" y="351"/>
                  <a:pt x="133" y="345"/>
                </a:cubicBezTo>
                <a:cubicBezTo>
                  <a:pt x="132" y="324"/>
                  <a:pt x="133" y="304"/>
                  <a:pt x="148" y="294"/>
                </a:cubicBezTo>
                <a:cubicBezTo>
                  <a:pt x="151" y="299"/>
                  <a:pt x="155" y="305"/>
                  <a:pt x="158" y="310"/>
                </a:cubicBezTo>
                <a:cubicBezTo>
                  <a:pt x="177" y="314"/>
                  <a:pt x="208" y="301"/>
                  <a:pt x="224" y="314"/>
                </a:cubicBezTo>
                <a:cubicBezTo>
                  <a:pt x="230" y="318"/>
                  <a:pt x="231" y="320"/>
                  <a:pt x="234" y="327"/>
                </a:cubicBezTo>
                <a:cubicBezTo>
                  <a:pt x="232" y="355"/>
                  <a:pt x="217" y="363"/>
                  <a:pt x="211" y="384"/>
                </a:cubicBezTo>
                <a:cubicBezTo>
                  <a:pt x="203" y="415"/>
                  <a:pt x="208" y="448"/>
                  <a:pt x="201" y="475"/>
                </a:cubicBezTo>
                <a:cubicBezTo>
                  <a:pt x="211" y="472"/>
                  <a:pt x="212" y="470"/>
                  <a:pt x="214" y="458"/>
                </a:cubicBezTo>
                <a:cubicBezTo>
                  <a:pt x="222" y="460"/>
                  <a:pt x="231" y="462"/>
                  <a:pt x="240" y="465"/>
                </a:cubicBezTo>
                <a:cubicBezTo>
                  <a:pt x="245" y="460"/>
                  <a:pt x="250" y="456"/>
                  <a:pt x="255" y="452"/>
                </a:cubicBezTo>
                <a:cubicBezTo>
                  <a:pt x="261" y="461"/>
                  <a:pt x="281" y="512"/>
                  <a:pt x="283" y="522"/>
                </a:cubicBezTo>
                <a:cubicBezTo>
                  <a:pt x="290" y="526"/>
                  <a:pt x="290" y="526"/>
                  <a:pt x="290" y="526"/>
                </a:cubicBezTo>
                <a:cubicBezTo>
                  <a:pt x="292" y="526"/>
                  <a:pt x="292" y="526"/>
                  <a:pt x="292" y="526"/>
                </a:cubicBezTo>
                <a:cubicBezTo>
                  <a:pt x="282" y="492"/>
                  <a:pt x="258" y="454"/>
                  <a:pt x="248" y="423"/>
                </a:cubicBezTo>
                <a:cubicBezTo>
                  <a:pt x="232" y="368"/>
                  <a:pt x="285" y="327"/>
                  <a:pt x="298" y="296"/>
                </a:cubicBezTo>
                <a:cubicBezTo>
                  <a:pt x="310" y="289"/>
                  <a:pt x="329" y="287"/>
                  <a:pt x="345" y="290"/>
                </a:cubicBezTo>
                <a:cubicBezTo>
                  <a:pt x="345" y="286"/>
                  <a:pt x="345" y="286"/>
                  <a:pt x="345" y="286"/>
                </a:cubicBezTo>
                <a:cubicBezTo>
                  <a:pt x="329" y="284"/>
                  <a:pt x="316" y="283"/>
                  <a:pt x="300" y="288"/>
                </a:cubicBezTo>
                <a:cubicBezTo>
                  <a:pt x="290" y="292"/>
                  <a:pt x="283" y="310"/>
                  <a:pt x="277" y="318"/>
                </a:cubicBezTo>
                <a:cubicBezTo>
                  <a:pt x="269" y="318"/>
                  <a:pt x="269" y="318"/>
                  <a:pt x="269" y="318"/>
                </a:cubicBezTo>
                <a:cubicBezTo>
                  <a:pt x="231" y="289"/>
                  <a:pt x="225" y="294"/>
                  <a:pt x="170" y="296"/>
                </a:cubicBezTo>
                <a:cubicBezTo>
                  <a:pt x="170" y="294"/>
                  <a:pt x="169" y="293"/>
                  <a:pt x="168" y="292"/>
                </a:cubicBezTo>
                <a:cubicBezTo>
                  <a:pt x="176" y="283"/>
                  <a:pt x="188" y="274"/>
                  <a:pt x="201" y="271"/>
                </a:cubicBezTo>
                <a:cubicBezTo>
                  <a:pt x="202" y="270"/>
                  <a:pt x="203" y="268"/>
                  <a:pt x="203" y="267"/>
                </a:cubicBezTo>
                <a:cubicBezTo>
                  <a:pt x="196" y="266"/>
                  <a:pt x="190" y="266"/>
                  <a:pt x="183" y="265"/>
                </a:cubicBezTo>
                <a:cubicBezTo>
                  <a:pt x="181" y="264"/>
                  <a:pt x="179" y="262"/>
                  <a:pt x="176" y="261"/>
                </a:cubicBezTo>
                <a:cubicBezTo>
                  <a:pt x="183" y="253"/>
                  <a:pt x="189" y="251"/>
                  <a:pt x="201" y="249"/>
                </a:cubicBezTo>
                <a:cubicBezTo>
                  <a:pt x="201" y="244"/>
                  <a:pt x="201" y="244"/>
                  <a:pt x="201" y="244"/>
                </a:cubicBezTo>
                <a:cubicBezTo>
                  <a:pt x="193" y="244"/>
                  <a:pt x="185" y="243"/>
                  <a:pt x="176" y="242"/>
                </a:cubicBezTo>
                <a:cubicBezTo>
                  <a:pt x="143" y="280"/>
                  <a:pt x="124" y="311"/>
                  <a:pt x="113" y="374"/>
                </a:cubicBezTo>
                <a:cubicBezTo>
                  <a:pt x="97" y="462"/>
                  <a:pt x="163" y="610"/>
                  <a:pt x="242" y="571"/>
                </a:cubicBezTo>
                <a:cubicBezTo>
                  <a:pt x="245" y="565"/>
                  <a:pt x="248" y="558"/>
                  <a:pt x="251" y="551"/>
                </a:cubicBezTo>
                <a:close/>
                <a:moveTo>
                  <a:pt x="230" y="403"/>
                </a:moveTo>
                <a:cubicBezTo>
                  <a:pt x="227" y="404"/>
                  <a:pt x="223" y="406"/>
                  <a:pt x="220" y="407"/>
                </a:cubicBezTo>
                <a:cubicBezTo>
                  <a:pt x="221" y="405"/>
                  <a:pt x="222" y="403"/>
                  <a:pt x="224" y="401"/>
                </a:cubicBezTo>
                <a:cubicBezTo>
                  <a:pt x="230" y="401"/>
                  <a:pt x="230" y="401"/>
                  <a:pt x="230" y="401"/>
                </a:cubicBezTo>
                <a:lnTo>
                  <a:pt x="230" y="403"/>
                </a:lnTo>
                <a:close/>
                <a:moveTo>
                  <a:pt x="263" y="325"/>
                </a:moveTo>
                <a:cubicBezTo>
                  <a:pt x="262" y="326"/>
                  <a:pt x="262" y="327"/>
                  <a:pt x="261" y="329"/>
                </a:cubicBezTo>
                <a:cubicBezTo>
                  <a:pt x="260" y="327"/>
                  <a:pt x="259" y="326"/>
                  <a:pt x="259" y="325"/>
                </a:cubicBezTo>
                <a:lnTo>
                  <a:pt x="263" y="325"/>
                </a:lnTo>
                <a:close/>
                <a:moveTo>
                  <a:pt x="386" y="294"/>
                </a:moveTo>
                <a:cubicBezTo>
                  <a:pt x="350" y="307"/>
                  <a:pt x="315" y="310"/>
                  <a:pt x="300" y="343"/>
                </a:cubicBezTo>
                <a:cubicBezTo>
                  <a:pt x="267" y="414"/>
                  <a:pt x="314" y="516"/>
                  <a:pt x="401" y="502"/>
                </a:cubicBezTo>
                <a:cubicBezTo>
                  <a:pt x="539" y="479"/>
                  <a:pt x="523" y="289"/>
                  <a:pt x="386" y="294"/>
                </a:cubicBezTo>
                <a:close/>
                <a:moveTo>
                  <a:pt x="368" y="489"/>
                </a:moveTo>
                <a:cubicBezTo>
                  <a:pt x="306" y="470"/>
                  <a:pt x="275" y="379"/>
                  <a:pt x="327" y="329"/>
                </a:cubicBezTo>
                <a:cubicBezTo>
                  <a:pt x="345" y="311"/>
                  <a:pt x="374" y="316"/>
                  <a:pt x="401" y="306"/>
                </a:cubicBezTo>
                <a:cubicBezTo>
                  <a:pt x="537" y="335"/>
                  <a:pt x="484" y="525"/>
                  <a:pt x="368" y="489"/>
                </a:cubicBezTo>
                <a:close/>
                <a:moveTo>
                  <a:pt x="384" y="341"/>
                </a:moveTo>
                <a:cubicBezTo>
                  <a:pt x="373" y="346"/>
                  <a:pt x="362" y="351"/>
                  <a:pt x="351" y="356"/>
                </a:cubicBezTo>
                <a:cubicBezTo>
                  <a:pt x="335" y="395"/>
                  <a:pt x="338" y="429"/>
                  <a:pt x="372" y="450"/>
                </a:cubicBezTo>
                <a:cubicBezTo>
                  <a:pt x="468" y="472"/>
                  <a:pt x="474" y="337"/>
                  <a:pt x="384" y="341"/>
                </a:cubicBezTo>
                <a:close/>
                <a:moveTo>
                  <a:pt x="392" y="446"/>
                </a:moveTo>
                <a:cubicBezTo>
                  <a:pt x="372" y="435"/>
                  <a:pt x="351" y="429"/>
                  <a:pt x="347" y="401"/>
                </a:cubicBezTo>
                <a:cubicBezTo>
                  <a:pt x="337" y="372"/>
                  <a:pt x="368" y="358"/>
                  <a:pt x="386" y="349"/>
                </a:cubicBezTo>
                <a:cubicBezTo>
                  <a:pt x="458" y="351"/>
                  <a:pt x="452" y="430"/>
                  <a:pt x="392" y="446"/>
                </a:cubicBezTo>
                <a:close/>
                <a:moveTo>
                  <a:pt x="386" y="364"/>
                </a:moveTo>
                <a:cubicBezTo>
                  <a:pt x="380" y="367"/>
                  <a:pt x="374" y="371"/>
                  <a:pt x="368" y="374"/>
                </a:cubicBezTo>
                <a:cubicBezTo>
                  <a:pt x="358" y="392"/>
                  <a:pt x="363" y="400"/>
                  <a:pt x="368" y="417"/>
                </a:cubicBezTo>
                <a:cubicBezTo>
                  <a:pt x="380" y="426"/>
                  <a:pt x="387" y="427"/>
                  <a:pt x="405" y="427"/>
                </a:cubicBezTo>
                <a:cubicBezTo>
                  <a:pt x="412" y="420"/>
                  <a:pt x="419" y="415"/>
                  <a:pt x="425" y="407"/>
                </a:cubicBezTo>
                <a:cubicBezTo>
                  <a:pt x="423" y="397"/>
                  <a:pt x="421" y="386"/>
                  <a:pt x="419" y="376"/>
                </a:cubicBezTo>
                <a:cubicBezTo>
                  <a:pt x="410" y="369"/>
                  <a:pt x="403" y="364"/>
                  <a:pt x="386" y="364"/>
                </a:cubicBezTo>
                <a:close/>
                <a:moveTo>
                  <a:pt x="401" y="395"/>
                </a:moveTo>
                <a:cubicBezTo>
                  <a:pt x="401" y="390"/>
                  <a:pt x="401" y="390"/>
                  <a:pt x="401" y="390"/>
                </a:cubicBezTo>
                <a:cubicBezTo>
                  <a:pt x="403" y="394"/>
                  <a:pt x="403" y="391"/>
                  <a:pt x="401" y="395"/>
                </a:cubicBezTo>
                <a:close/>
                <a:moveTo>
                  <a:pt x="532" y="489"/>
                </a:moveTo>
                <a:cubicBezTo>
                  <a:pt x="530" y="489"/>
                  <a:pt x="528" y="488"/>
                  <a:pt x="526" y="487"/>
                </a:cubicBezTo>
                <a:cubicBezTo>
                  <a:pt x="508" y="476"/>
                  <a:pt x="503" y="500"/>
                  <a:pt x="493" y="510"/>
                </a:cubicBezTo>
                <a:cubicBezTo>
                  <a:pt x="505" y="502"/>
                  <a:pt x="517" y="495"/>
                  <a:pt x="524" y="495"/>
                </a:cubicBezTo>
                <a:cubicBezTo>
                  <a:pt x="527" y="493"/>
                  <a:pt x="530" y="491"/>
                  <a:pt x="532" y="489"/>
                </a:cubicBezTo>
                <a:close/>
                <a:moveTo>
                  <a:pt x="493" y="510"/>
                </a:moveTo>
                <a:cubicBezTo>
                  <a:pt x="491" y="511"/>
                  <a:pt x="490" y="513"/>
                  <a:pt x="488" y="514"/>
                </a:cubicBezTo>
                <a:cubicBezTo>
                  <a:pt x="489" y="513"/>
                  <a:pt x="490" y="513"/>
                  <a:pt x="491" y="512"/>
                </a:cubicBezTo>
                <a:cubicBezTo>
                  <a:pt x="492" y="511"/>
                  <a:pt x="493" y="511"/>
                  <a:pt x="493" y="510"/>
                </a:cubicBezTo>
                <a:close/>
                <a:moveTo>
                  <a:pt x="569" y="541"/>
                </a:moveTo>
                <a:cubicBezTo>
                  <a:pt x="552" y="532"/>
                  <a:pt x="536" y="558"/>
                  <a:pt x="534" y="561"/>
                </a:cubicBezTo>
                <a:cubicBezTo>
                  <a:pt x="531" y="571"/>
                  <a:pt x="535" y="578"/>
                  <a:pt x="538" y="586"/>
                </a:cubicBezTo>
                <a:cubicBezTo>
                  <a:pt x="545" y="590"/>
                  <a:pt x="546" y="591"/>
                  <a:pt x="557" y="592"/>
                </a:cubicBezTo>
                <a:cubicBezTo>
                  <a:pt x="558" y="589"/>
                  <a:pt x="560" y="585"/>
                  <a:pt x="561" y="582"/>
                </a:cubicBezTo>
                <a:cubicBezTo>
                  <a:pt x="550" y="580"/>
                  <a:pt x="551" y="578"/>
                  <a:pt x="545" y="574"/>
                </a:cubicBezTo>
                <a:cubicBezTo>
                  <a:pt x="545" y="555"/>
                  <a:pt x="551" y="549"/>
                  <a:pt x="569" y="549"/>
                </a:cubicBezTo>
                <a:cubicBezTo>
                  <a:pt x="578" y="558"/>
                  <a:pt x="584" y="566"/>
                  <a:pt x="590" y="578"/>
                </a:cubicBezTo>
                <a:cubicBezTo>
                  <a:pt x="582" y="599"/>
                  <a:pt x="568" y="615"/>
                  <a:pt x="538" y="615"/>
                </a:cubicBezTo>
                <a:cubicBezTo>
                  <a:pt x="532" y="609"/>
                  <a:pt x="525" y="602"/>
                  <a:pt x="518" y="596"/>
                </a:cubicBezTo>
                <a:cubicBezTo>
                  <a:pt x="528" y="616"/>
                  <a:pt x="529" y="626"/>
                  <a:pt x="516" y="643"/>
                </a:cubicBezTo>
                <a:cubicBezTo>
                  <a:pt x="509" y="646"/>
                  <a:pt x="502" y="648"/>
                  <a:pt x="495" y="650"/>
                </a:cubicBezTo>
                <a:cubicBezTo>
                  <a:pt x="456" y="649"/>
                  <a:pt x="466" y="627"/>
                  <a:pt x="450" y="604"/>
                </a:cubicBezTo>
                <a:cubicBezTo>
                  <a:pt x="450" y="600"/>
                  <a:pt x="450" y="600"/>
                  <a:pt x="450" y="600"/>
                </a:cubicBezTo>
                <a:cubicBezTo>
                  <a:pt x="448" y="605"/>
                  <a:pt x="450" y="641"/>
                  <a:pt x="450" y="650"/>
                </a:cubicBezTo>
                <a:cubicBezTo>
                  <a:pt x="429" y="675"/>
                  <a:pt x="401" y="667"/>
                  <a:pt x="374" y="656"/>
                </a:cubicBezTo>
                <a:cubicBezTo>
                  <a:pt x="367" y="643"/>
                  <a:pt x="368" y="634"/>
                  <a:pt x="370" y="615"/>
                </a:cubicBezTo>
                <a:cubicBezTo>
                  <a:pt x="364" y="622"/>
                  <a:pt x="363" y="638"/>
                  <a:pt x="362" y="650"/>
                </a:cubicBezTo>
                <a:cubicBezTo>
                  <a:pt x="337" y="665"/>
                  <a:pt x="311" y="655"/>
                  <a:pt x="290" y="643"/>
                </a:cubicBezTo>
                <a:cubicBezTo>
                  <a:pt x="293" y="628"/>
                  <a:pt x="321" y="583"/>
                  <a:pt x="331" y="567"/>
                </a:cubicBezTo>
                <a:cubicBezTo>
                  <a:pt x="391" y="556"/>
                  <a:pt x="416" y="608"/>
                  <a:pt x="477" y="563"/>
                </a:cubicBezTo>
                <a:cubicBezTo>
                  <a:pt x="487" y="567"/>
                  <a:pt x="497" y="570"/>
                  <a:pt x="508" y="574"/>
                </a:cubicBezTo>
                <a:cubicBezTo>
                  <a:pt x="509" y="573"/>
                  <a:pt x="510" y="572"/>
                  <a:pt x="512" y="571"/>
                </a:cubicBezTo>
                <a:cubicBezTo>
                  <a:pt x="513" y="567"/>
                  <a:pt x="515" y="563"/>
                  <a:pt x="516" y="559"/>
                </a:cubicBezTo>
                <a:cubicBezTo>
                  <a:pt x="498" y="559"/>
                  <a:pt x="493" y="558"/>
                  <a:pt x="483" y="559"/>
                </a:cubicBezTo>
                <a:cubicBezTo>
                  <a:pt x="478" y="552"/>
                  <a:pt x="473" y="544"/>
                  <a:pt x="469" y="537"/>
                </a:cubicBezTo>
                <a:cubicBezTo>
                  <a:pt x="469" y="528"/>
                  <a:pt x="469" y="528"/>
                  <a:pt x="469" y="528"/>
                </a:cubicBezTo>
                <a:cubicBezTo>
                  <a:pt x="474" y="525"/>
                  <a:pt x="481" y="519"/>
                  <a:pt x="488" y="514"/>
                </a:cubicBezTo>
                <a:cubicBezTo>
                  <a:pt x="468" y="524"/>
                  <a:pt x="447" y="501"/>
                  <a:pt x="434" y="547"/>
                </a:cubicBezTo>
                <a:cubicBezTo>
                  <a:pt x="385" y="553"/>
                  <a:pt x="343" y="515"/>
                  <a:pt x="304" y="502"/>
                </a:cubicBezTo>
                <a:cubicBezTo>
                  <a:pt x="302" y="490"/>
                  <a:pt x="300" y="476"/>
                  <a:pt x="294" y="469"/>
                </a:cubicBezTo>
                <a:cubicBezTo>
                  <a:pt x="295" y="480"/>
                  <a:pt x="296" y="491"/>
                  <a:pt x="298" y="502"/>
                </a:cubicBezTo>
                <a:cubicBezTo>
                  <a:pt x="312" y="510"/>
                  <a:pt x="325" y="519"/>
                  <a:pt x="339" y="528"/>
                </a:cubicBezTo>
                <a:cubicBezTo>
                  <a:pt x="343" y="532"/>
                  <a:pt x="341" y="528"/>
                  <a:pt x="343" y="534"/>
                </a:cubicBezTo>
                <a:cubicBezTo>
                  <a:pt x="317" y="564"/>
                  <a:pt x="309" y="564"/>
                  <a:pt x="300" y="615"/>
                </a:cubicBezTo>
                <a:cubicBezTo>
                  <a:pt x="299" y="615"/>
                  <a:pt x="297" y="616"/>
                  <a:pt x="296" y="617"/>
                </a:cubicBezTo>
                <a:cubicBezTo>
                  <a:pt x="273" y="612"/>
                  <a:pt x="264" y="596"/>
                  <a:pt x="246" y="588"/>
                </a:cubicBezTo>
                <a:cubicBezTo>
                  <a:pt x="252" y="597"/>
                  <a:pt x="258" y="599"/>
                  <a:pt x="261" y="611"/>
                </a:cubicBezTo>
                <a:cubicBezTo>
                  <a:pt x="245" y="613"/>
                  <a:pt x="238" y="603"/>
                  <a:pt x="228" y="594"/>
                </a:cubicBezTo>
                <a:cubicBezTo>
                  <a:pt x="239" y="716"/>
                  <a:pt x="552" y="681"/>
                  <a:pt x="598" y="588"/>
                </a:cubicBezTo>
                <a:cubicBezTo>
                  <a:pt x="599" y="562"/>
                  <a:pt x="590" y="544"/>
                  <a:pt x="569" y="541"/>
                </a:cubicBezTo>
                <a:close/>
                <a:moveTo>
                  <a:pt x="413" y="551"/>
                </a:moveTo>
                <a:cubicBezTo>
                  <a:pt x="409" y="548"/>
                  <a:pt x="412" y="551"/>
                  <a:pt x="409" y="547"/>
                </a:cubicBezTo>
                <a:cubicBezTo>
                  <a:pt x="410" y="548"/>
                  <a:pt x="412" y="550"/>
                  <a:pt x="413" y="551"/>
                </a:cubicBezTo>
                <a:close/>
                <a:moveTo>
                  <a:pt x="510" y="586"/>
                </a:moveTo>
                <a:cubicBezTo>
                  <a:pt x="511" y="587"/>
                  <a:pt x="512" y="589"/>
                  <a:pt x="514" y="590"/>
                </a:cubicBezTo>
                <a:cubicBezTo>
                  <a:pt x="516" y="590"/>
                  <a:pt x="516" y="590"/>
                  <a:pt x="516" y="590"/>
                </a:cubicBezTo>
                <a:cubicBezTo>
                  <a:pt x="515" y="587"/>
                  <a:pt x="513" y="585"/>
                  <a:pt x="512" y="582"/>
                </a:cubicBezTo>
                <a:cubicBezTo>
                  <a:pt x="511" y="583"/>
                  <a:pt x="510" y="585"/>
                  <a:pt x="510" y="58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/>
              <a:ea typeface="楷体" panose="02010609060101010101" charset="-122"/>
              <a:sym typeface="Arial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03879" y="3544531"/>
            <a:ext cx="3108888" cy="2767520"/>
            <a:chOff x="4652884" y="2308186"/>
            <a:chExt cx="3108888" cy="276752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2884" y="2308186"/>
              <a:ext cx="3108888" cy="2767520"/>
            </a:xfrm>
            <a:prstGeom prst="rect">
              <a:avLst/>
            </a:prstGeom>
          </p:spPr>
        </p:pic>
        <p:pic>
          <p:nvPicPr>
            <p:cNvPr id="345" name="图片占位符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812" y="2435427"/>
              <a:ext cx="2597675" cy="2597675"/>
            </a:xfrm>
            <a:prstGeom prst="ellipse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4293550" y="464792"/>
            <a:ext cx="3573833" cy="468155"/>
            <a:chOff x="186390" y="241670"/>
            <a:chExt cx="3573833" cy="468155"/>
          </a:xfrm>
        </p:grpSpPr>
        <p:sp>
          <p:nvSpPr>
            <p:cNvPr id="39" name="文本占位符 19"/>
            <p:cNvSpPr txBox="1"/>
            <p:nvPr/>
          </p:nvSpPr>
          <p:spPr>
            <a:xfrm>
              <a:off x="548722" y="252323"/>
              <a:ext cx="2781748" cy="4498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buNone/>
              </a:pPr>
              <a:r>
                <a:rPr lang="zh-CN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楷体" panose="02010609060101010101" charset="-122"/>
                  <a:sym typeface="Arial"/>
                </a:rPr>
                <a:t>学习爱我</a:t>
              </a:r>
              <a:endParaRPr lang="zh-CN" spc="-3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楷体" panose="02010609060101010101" charset="-122"/>
                <a:sym typeface="Arial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86390" y="241670"/>
              <a:ext cx="3573833" cy="468155"/>
              <a:chOff x="6741459" y="3854588"/>
              <a:chExt cx="3091391" cy="598376"/>
            </a:xfrm>
          </p:grpSpPr>
          <p:grpSp>
            <p:nvGrpSpPr>
              <p:cNvPr id="41" name="组合 40"/>
              <p:cNvGrpSpPr/>
              <p:nvPr/>
            </p:nvGrpSpPr>
            <p:grpSpPr>
              <a:xfrm rot="16200000">
                <a:off x="7991532" y="2928211"/>
                <a:ext cx="589271" cy="2452644"/>
                <a:chOff x="2187594" y="750627"/>
                <a:chExt cx="1009934" cy="4203510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2187594" y="750627"/>
                  <a:ext cx="1009934" cy="4203510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2282475" y="764251"/>
                  <a:ext cx="820176" cy="545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楷体" panose="02010609060101010101" charset="-122"/>
                    <a:sym typeface="Arial"/>
                  </a:endParaRPr>
                </a:p>
              </p:txBody>
            </p:sp>
          </p:grp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5"/>
              <a:srcRect l="40139" t="23540" r="40548" b="31832"/>
              <a:stretch>
                <a:fillRect/>
              </a:stretch>
            </p:blipFill>
            <p:spPr>
              <a:xfrm rot="5400000">
                <a:off x="6602220" y="3993827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  <p:sp>
            <p:nvSpPr>
              <p:cNvPr id="43" name="矩形 42"/>
              <p:cNvSpPr/>
              <p:nvPr/>
            </p:nvSpPr>
            <p:spPr>
              <a:xfrm rot="16200000">
                <a:off x="9245335" y="4131340"/>
                <a:ext cx="478552" cy="3185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楷体" panose="02010609060101010101" charset="-122"/>
                  <a:sym typeface="Arial"/>
                </a:endParaRPr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5"/>
              <a:srcRect l="40139" t="23540" r="40548" b="31832"/>
              <a:stretch>
                <a:fillRect/>
              </a:stretch>
            </p:blipFill>
            <p:spPr>
              <a:xfrm rot="16200000" flipH="1">
                <a:off x="9375226" y="3995339"/>
                <a:ext cx="596864" cy="318385"/>
              </a:xfrm>
              <a:custGeom>
                <a:gdLst>
                  <a:gd name="connsiteX0" fmla="*/ 1354016 w 2708031"/>
                  <a:gd name="connsiteY0" fmla="*/ 0 h 1354913"/>
                  <a:gd name="connsiteX1" fmla="*/ 2708031 w 2708031"/>
                  <a:gd name="connsiteY1" fmla="*/ 13975 h 1354913"/>
                  <a:gd name="connsiteX2" fmla="*/ 2708031 w 2708031"/>
                  <a:gd name="connsiteY2" fmla="*/ 732733 h 1354913"/>
                  <a:gd name="connsiteX3" fmla="*/ 2670453 w 2708031"/>
                  <a:gd name="connsiteY3" fmla="*/ 769068 h 1354913"/>
                  <a:gd name="connsiteX4" fmla="*/ 2533470 w 2708031"/>
                  <a:gd name="connsiteY4" fmla="*/ 883245 h 1354913"/>
                  <a:gd name="connsiteX5" fmla="*/ 2305930 w 2708031"/>
                  <a:gd name="connsiteY5" fmla="*/ 910406 h 1354913"/>
                  <a:gd name="connsiteX6" fmla="*/ 2088283 w 2708031"/>
                  <a:gd name="connsiteY6" fmla="*/ 1154849 h 1354913"/>
                  <a:gd name="connsiteX7" fmla="*/ 1712347 w 2708031"/>
                  <a:gd name="connsiteY7" fmla="*/ 1182010 h 1354913"/>
                  <a:gd name="connsiteX8" fmla="*/ 1378458 w 2708031"/>
                  <a:gd name="connsiteY8" fmla="*/ 1329693 h 1354913"/>
                  <a:gd name="connsiteX9" fmla="*/ 1354016 w 2708031"/>
                  <a:gd name="connsiteY9" fmla="*/ 1354913 h 1354913"/>
                  <a:gd name="connsiteX10" fmla="*/ 1329573 w 2708031"/>
                  <a:gd name="connsiteY10" fmla="*/ 1329693 h 1354913"/>
                  <a:gd name="connsiteX11" fmla="*/ 995685 w 2708031"/>
                  <a:gd name="connsiteY11" fmla="*/ 1182010 h 1354913"/>
                  <a:gd name="connsiteX12" fmla="*/ 619749 w 2708031"/>
                  <a:gd name="connsiteY12" fmla="*/ 1154849 h 1354913"/>
                  <a:gd name="connsiteX13" fmla="*/ 402102 w 2708031"/>
                  <a:gd name="connsiteY13" fmla="*/ 910406 h 1354913"/>
                  <a:gd name="connsiteX14" fmla="*/ 174561 w 2708031"/>
                  <a:gd name="connsiteY14" fmla="*/ 883245 h 1354913"/>
                  <a:gd name="connsiteX15" fmla="*/ 37578 w 2708031"/>
                  <a:gd name="connsiteY15" fmla="*/ 769068 h 1354913"/>
                  <a:gd name="connsiteX16" fmla="*/ 0 w 2708031"/>
                  <a:gd name="connsiteY16" fmla="*/ 732733 h 1354913"/>
                  <a:gd name="connsiteX17" fmla="*/ 0 w 2708031"/>
                  <a:gd name="connsiteY17" fmla="*/ 13975 h 1354913"/>
                  <a:gd name="connsiteX18" fmla="*/ 1354016 w 2708031"/>
                  <a:gd name="connsiteY18" fmla="*/ 0 h 135491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031" h="1354913">
                    <a:moveTo>
                      <a:pt x="1354016" y="0"/>
                    </a:moveTo>
                    <a:lnTo>
                      <a:pt x="2708031" y="13975"/>
                    </a:lnTo>
                    <a:lnTo>
                      <a:pt x="2708031" y="732733"/>
                    </a:lnTo>
                    <a:lnTo>
                      <a:pt x="2670453" y="769068"/>
                    </a:lnTo>
                    <a:cubicBezTo>
                      <a:pt x="2631646" y="809636"/>
                      <a:pt x="2596266" y="851459"/>
                      <a:pt x="2533470" y="883245"/>
                    </a:cubicBezTo>
                    <a:cubicBezTo>
                      <a:pt x="2462498" y="919062"/>
                      <a:pt x="2381776" y="901352"/>
                      <a:pt x="2305930" y="910406"/>
                    </a:cubicBezTo>
                    <a:cubicBezTo>
                      <a:pt x="2233381" y="991887"/>
                      <a:pt x="2233943" y="1077828"/>
                      <a:pt x="2088283" y="1154849"/>
                    </a:cubicBezTo>
                    <a:cubicBezTo>
                      <a:pt x="1958098" y="1199587"/>
                      <a:pt x="1837658" y="1172956"/>
                      <a:pt x="1712347" y="1182010"/>
                    </a:cubicBezTo>
                    <a:cubicBezTo>
                      <a:pt x="1598510" y="1194058"/>
                      <a:pt x="1457788" y="1258243"/>
                      <a:pt x="1378458" y="1329693"/>
                    </a:cubicBezTo>
                    <a:lnTo>
                      <a:pt x="1354016" y="1354913"/>
                    </a:lnTo>
                    <a:lnTo>
                      <a:pt x="1329573" y="1329693"/>
                    </a:lnTo>
                    <a:cubicBezTo>
                      <a:pt x="1250243" y="1258243"/>
                      <a:pt x="1109522" y="1194058"/>
                      <a:pt x="995685" y="1182010"/>
                    </a:cubicBezTo>
                    <a:cubicBezTo>
                      <a:pt x="870373" y="1172956"/>
                      <a:pt x="749934" y="1199587"/>
                      <a:pt x="619749" y="1154849"/>
                    </a:cubicBezTo>
                    <a:cubicBezTo>
                      <a:pt x="474088" y="1077828"/>
                      <a:pt x="474651" y="991887"/>
                      <a:pt x="402102" y="910406"/>
                    </a:cubicBezTo>
                    <a:cubicBezTo>
                      <a:pt x="326255" y="901352"/>
                      <a:pt x="245533" y="919062"/>
                      <a:pt x="174561" y="883245"/>
                    </a:cubicBezTo>
                    <a:cubicBezTo>
                      <a:pt x="111765" y="851459"/>
                      <a:pt x="76386" y="809636"/>
                      <a:pt x="37578" y="769068"/>
                    </a:cubicBezTo>
                    <a:lnTo>
                      <a:pt x="0" y="732733"/>
                    </a:lnTo>
                    <a:lnTo>
                      <a:pt x="0" y="13975"/>
                    </a:lnTo>
                    <a:lnTo>
                      <a:pt x="135401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pic>
        </p:grpSp>
      </p:grpSp>
      <p:sp>
        <p:nvSpPr>
          <p:cNvPr id="4" name="文本框 3"/>
          <p:cNvSpPr txBox="1"/>
          <p:nvPr/>
        </p:nvSpPr>
        <p:spPr>
          <a:xfrm>
            <a:off x="811530" y="1286510"/>
            <a:ext cx="903541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 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elpful 愿意帮忙的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; 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有用的。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be helpful to sb 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Jenny is 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. She is ready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__________</a:t>
            </a:r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others at all times.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A. helpful; to help                              B. help; to help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C. helpful; helping                             D. help; helping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7. There’s something wrong with sth.=Something is wrong with sth.</a:t>
            </a:r>
            <a:endParaRPr lang="en-US" altLang="zh-CN" sz="2000" smtClean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= Something is broken.=Something doesn't work.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something/ anything/everything/ nothing/ someone... +adj/adv/else </a:t>
            </a:r>
            <a:endParaRPr lang="en-US" altLang="zh-CN" sz="2000" smtClean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2000" smtClean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8.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ask/ order/ tell sb </a:t>
            </a:r>
            <a:r>
              <a:rPr lang="en-US" altLang="zh-CN" sz="2000" b="1" smtClean="0">
                <a:solidFill>
                  <a:srgbClr val="2932E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(not) to do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sth                 make sb </a:t>
            </a:r>
            <a:r>
              <a:rPr lang="en-US" altLang="zh-CN" sz="2000" b="1" smtClean="0">
                <a:solidFill>
                  <a:srgbClr val="2932E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(not) do </a:t>
            </a:r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sth</a:t>
            </a:r>
            <a:endParaRPr lang="en-US" altLang="zh-CN" sz="2000" b="1" smtClean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My mother always _______ me do my homework on Saturday morning.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A. hopes                   B. asks                 C. makes                D. tells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</a:t>
            </a:r>
            <a:endParaRPr lang="en-US" altLang="zh-CN" sz="2000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000" smtClean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Mr Lee often tells us____________(not play) football in the street.</a:t>
            </a: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zh-CN" smtClean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91865" y="4601210"/>
            <a:ext cx="307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9810" y="1591310"/>
            <a:ext cx="366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91865" y="5542915"/>
            <a:ext cx="12693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not to play</a:t>
            </a:r>
            <a:endParaRPr lang="en-US" altLang="zh-CN"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spd="slow" advTm="3000" p14:dur="16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  <p:cond evt="onBegin" delay="0">
                          <p:tn val="29"/>
                        </p:cond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  <p:cond evt="onBegin" delay="0">
                          <p:tn val="35"/>
                        </p:cond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  <p:cond evt="onBegin" delay="0">
                          <p:tn val="41"/>
                        </p:cond>
                      </p:stCondLst>
                      <p:childTnLst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90" grpId="0"/>
      <p:bldP spid="192" grpId="0"/>
      <p:bldP spid="344" grpId="0"/>
      <p:bldP spid="5" grpId="0"/>
    </p:bldLst>
  </p:timing>
</p:sld>
</file>

<file path=ppt/tags/tag1.xml><?xml version="1.0" encoding="utf-8"?>
<p:tagLst xmlns:p="http://schemas.openxmlformats.org/presentationml/2006/main">
  <p:tag name="KSO_WM_TEMPLATE_JOB_ID" val="2"/>
  <p:tag name="KSO_WM_TEMPLATE_OUTLINE_ID" val="15"/>
  <p:tag name="KSO_WM_TEMPLATE_SCENE_ID" val="1"/>
  <p:tag name="KSO_WM_TEMPLATE_TOPIC_DEFAULT" val="1"/>
  <p:tag name="KSO_WM_TEMPLATE_TOPIC_ID" val="2869567"/>
</p:tagLst>
</file>

<file path=ppt/tags/tag2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180</Paragraphs>
  <Slides>22</Slides>
  <Notes>22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baseType="lpstr" size="33">
      <vt:lpstr>Arial</vt:lpstr>
      <vt:lpstr>Calibri Light</vt:lpstr>
      <vt:lpstr>Calibri</vt:lpstr>
      <vt:lpstr>等线 Light</vt:lpstr>
      <vt:lpstr>等线</vt:lpstr>
      <vt:lpstr>Times New Roman</vt:lpstr>
      <vt:lpstr>宋体</vt:lpstr>
      <vt:lpstr>楷体</vt:lpstr>
      <vt:lpstr>Wingdings</vt:lpstr>
      <vt:lpstr>Segoe Script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2022-04-14T20:22:54.377</cp:lastPrinted>
  <dcterms:created xsi:type="dcterms:W3CDTF">2022-04-14T20:22:54Z</dcterms:created>
  <dcterms:modified xsi:type="dcterms:W3CDTF">2022-04-14T12:22:56Z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